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 id="2147483714" r:id="rId6"/>
  </p:sldMasterIdLst>
  <p:notesMasterIdLst>
    <p:notesMasterId r:id="rId29"/>
  </p:notesMasterIdLst>
  <p:sldIdLst>
    <p:sldId id="5561" r:id="rId7"/>
    <p:sldId id="5563" r:id="rId8"/>
    <p:sldId id="5569" r:id="rId9"/>
    <p:sldId id="5521" r:id="rId10"/>
    <p:sldId id="5520" r:id="rId11"/>
    <p:sldId id="5519" r:id="rId12"/>
    <p:sldId id="5553" r:id="rId13"/>
    <p:sldId id="5529" r:id="rId14"/>
    <p:sldId id="5560" r:id="rId15"/>
    <p:sldId id="5548" r:id="rId16"/>
    <p:sldId id="5557" r:id="rId17"/>
    <p:sldId id="5576" r:id="rId18"/>
    <p:sldId id="5574" r:id="rId19"/>
    <p:sldId id="5556" r:id="rId20"/>
    <p:sldId id="5531" r:id="rId21"/>
    <p:sldId id="5567" r:id="rId22"/>
    <p:sldId id="5542" r:id="rId23"/>
    <p:sldId id="5539" r:id="rId24"/>
    <p:sldId id="5568" r:id="rId25"/>
    <p:sldId id="5510" r:id="rId26"/>
    <p:sldId id="5566" r:id="rId27"/>
    <p:sldId id="5565"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832"/>
    <a:srgbClr val="3663F0"/>
    <a:srgbClr val="FFF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BF0D9B-851F-850E-B1DA-E3AEC43D4DBA}" v="17" dt="2025-01-20T09:44:35.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5E4368-D482-C29B-44A7-890C5DF30A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1AE6F4E-BC3C-F163-7622-7B14BB9AA95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84DDB70-4DCE-4ED0-99C3-413DC65DCA11}" type="datetimeFigureOut">
              <a:rPr lang="en-GB"/>
              <a:pPr>
                <a:defRPr/>
              </a:pPr>
              <a:t>20/01/2025</a:t>
            </a:fld>
            <a:endParaRPr lang="en-GB"/>
          </a:p>
        </p:txBody>
      </p:sp>
      <p:sp>
        <p:nvSpPr>
          <p:cNvPr id="4" name="Slide Image Placeholder 3">
            <a:extLst>
              <a:ext uri="{FF2B5EF4-FFF2-40B4-BE49-F238E27FC236}">
                <a16:creationId xmlns:a16="http://schemas.microsoft.com/office/drawing/2014/main" id="{2EF6FBC8-BDBC-BECC-F1D9-9A9C1B6C08D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6D7F405-DD32-587B-0D24-977A4C9C86A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5EEE277-AA9A-7A79-5084-5895A84FB5E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17180356-5E70-5A99-F73A-2F0CB6A67CE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1BECBC4-FC77-4F58-BE5F-27F181AFBD3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0698944-15F3-8385-E61E-A380ADE949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7BD9109-F5DF-787C-24A5-0F69653771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54276" name="Slide Number Placeholder 3">
            <a:extLst>
              <a:ext uri="{FF2B5EF4-FFF2-40B4-BE49-F238E27FC236}">
                <a16:creationId xmlns:a16="http://schemas.microsoft.com/office/drawing/2014/main" id="{DAFDC7CF-70B2-972B-1AD0-E656FA8713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953E02E-E9AE-4163-9926-58A2CF2A2E8F}" type="slidenum">
              <a:rPr lang="en-GB" altLang="en-US">
                <a:latin typeface="Calibri" panose="020F0502020204030204" pitchFamily="34" charset="0"/>
              </a:rPr>
              <a:pPr fontAlgn="base">
                <a:spcBef>
                  <a:spcPct val="0"/>
                </a:spcBef>
                <a:spcAft>
                  <a:spcPct val="0"/>
                </a:spcAft>
              </a:pPr>
              <a:t>1</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7DC45DB-3449-A5BB-FAF7-005DBE0B88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83FD1308-7455-1B9E-5951-997131BD68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a:extLst>
              <a:ext uri="{FF2B5EF4-FFF2-40B4-BE49-F238E27FC236}">
                <a16:creationId xmlns:a16="http://schemas.microsoft.com/office/drawing/2014/main" id="{09C57224-B2E8-D39E-5A1A-4002AFC76A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19676B3-FB46-4080-B4B9-065FB576483D}" type="slidenum">
              <a:rPr lang="en-GB" altLang="en-US">
                <a:latin typeface="Calibri" panose="020F0502020204030204" pitchFamily="34" charset="0"/>
              </a:rPr>
              <a:pPr fontAlgn="base">
                <a:spcBef>
                  <a:spcPct val="0"/>
                </a:spcBef>
                <a:spcAft>
                  <a:spcPct val="0"/>
                </a:spcAft>
              </a:pPr>
              <a:t>5</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736B79E-8BDD-A1BA-4A49-9C19F96165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DBAB37EB-12E6-7FE3-0319-9668271267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a:p>
            <a:pPr>
              <a:spcBef>
                <a:spcPct val="0"/>
              </a:spcBef>
            </a:pPr>
            <a:endParaRPr lang="en-GB" altLang="en-US"/>
          </a:p>
          <a:p>
            <a:pPr>
              <a:spcBef>
                <a:spcPct val="0"/>
              </a:spcBef>
            </a:pPr>
            <a:endParaRPr lang="en-US" altLang="en-US">
              <a:cs typeface="Calibri" panose="020F0502020204030204" pitchFamily="34" charset="0"/>
            </a:endParaRPr>
          </a:p>
        </p:txBody>
      </p:sp>
      <p:sp>
        <p:nvSpPr>
          <p:cNvPr id="64516" name="Slide Number Placeholder 3">
            <a:extLst>
              <a:ext uri="{FF2B5EF4-FFF2-40B4-BE49-F238E27FC236}">
                <a16:creationId xmlns:a16="http://schemas.microsoft.com/office/drawing/2014/main" id="{383A902E-7CCC-B316-338F-564F3E1074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9EFE2AE-4E25-4D8F-8502-3844BA5121DA}" type="slidenum">
              <a:rPr lang="en-GB" altLang="en-US">
                <a:solidFill>
                  <a:srgbClr val="000000"/>
                </a:solidFill>
                <a:latin typeface="Calibri" panose="020F0502020204030204" pitchFamily="34" charset="0"/>
              </a:rPr>
              <a:pPr fontAlgn="base">
                <a:spcBef>
                  <a:spcPct val="0"/>
                </a:spcBef>
                <a:spcAft>
                  <a:spcPct val="0"/>
                </a:spcAft>
              </a:pPr>
              <a:t>9</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940044F8-BA72-0FF0-1F68-5A9536FCD9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8F21086F-90B9-EB19-23E5-0025497715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67588" name="Slide Number Placeholder 3">
            <a:extLst>
              <a:ext uri="{FF2B5EF4-FFF2-40B4-BE49-F238E27FC236}">
                <a16:creationId xmlns:a16="http://schemas.microsoft.com/office/drawing/2014/main" id="{9E03EEC3-1CCA-5802-12A8-6BCF477AA6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79C11B1-9099-4714-A610-DEF7FFB69EED}" type="slidenum">
              <a:rPr lang="en-GB" altLang="en-US">
                <a:latin typeface="Calibri" panose="020F0502020204030204" pitchFamily="34" charset="0"/>
              </a:rPr>
              <a:pPr fontAlgn="base">
                <a:spcBef>
                  <a:spcPct val="0"/>
                </a:spcBef>
                <a:spcAft>
                  <a:spcPct val="0"/>
                </a:spcAft>
              </a:pPr>
              <a:t>11</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A850553-2061-8BFC-0C89-57948C040C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F3ECAC0-7443-9EC3-5D27-F6CF21EF2D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69636" name="Slide Number Placeholder 3">
            <a:extLst>
              <a:ext uri="{FF2B5EF4-FFF2-40B4-BE49-F238E27FC236}">
                <a16:creationId xmlns:a16="http://schemas.microsoft.com/office/drawing/2014/main" id="{4972F5C4-49DA-34FC-8C9A-6DA7D250C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020C30F-3EE5-4EC5-B885-B5D26C8B5387}" type="slidenum">
              <a:rPr lang="en-GB" altLang="en-US">
                <a:latin typeface="Calibri" panose="020F0502020204030204" pitchFamily="34" charset="0"/>
              </a:rPr>
              <a:pPr fontAlgn="base">
                <a:spcBef>
                  <a:spcPct val="0"/>
                </a:spcBef>
                <a:spcAft>
                  <a:spcPct val="0"/>
                </a:spcAft>
              </a:pPr>
              <a:t>12</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1D49C3A4-5A7E-2D91-3A36-6055E869AB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2496BB1-1794-3B3B-A61B-3F73FBD326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72708" name="Slide Number Placeholder 3">
            <a:extLst>
              <a:ext uri="{FF2B5EF4-FFF2-40B4-BE49-F238E27FC236}">
                <a16:creationId xmlns:a16="http://schemas.microsoft.com/office/drawing/2014/main" id="{19D0BC46-C627-15C4-8E7A-43200C9CBA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5826C9-4036-4594-922F-ECD85CB4CBCE}" type="slidenum">
              <a:rPr lang="en-GB" altLang="en-US">
                <a:latin typeface="Calibri" panose="020F0502020204030204" pitchFamily="34" charset="0"/>
              </a:rPr>
              <a:pPr fontAlgn="base">
                <a:spcBef>
                  <a:spcPct val="0"/>
                </a:spcBef>
                <a:spcAft>
                  <a:spcPct val="0"/>
                </a:spcAft>
              </a:pPr>
              <a:t>14</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2094F57-3486-2F77-C611-831ECE4C54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883B8E2E-0113-D792-0908-C3BEF25260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9876" name="Slide Number Placeholder 3">
            <a:extLst>
              <a:ext uri="{FF2B5EF4-FFF2-40B4-BE49-F238E27FC236}">
                <a16:creationId xmlns:a16="http://schemas.microsoft.com/office/drawing/2014/main" id="{B975EC69-37D8-3E68-6AA0-D8F1B4C8B4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5ECC7F9-21BD-419A-B4D6-DE37011EE025}" type="slidenum">
              <a:rPr lang="en-GB" altLang="en-US">
                <a:latin typeface="Calibri" panose="020F0502020204030204" pitchFamily="34" charset="0"/>
              </a:rPr>
              <a:pPr fontAlgn="base">
                <a:spcBef>
                  <a:spcPct val="0"/>
                </a:spcBef>
                <a:spcAft>
                  <a:spcPct val="0"/>
                </a:spcAft>
              </a:pPr>
              <a:t>20</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slide ">
    <p:spTree>
      <p:nvGrpSpPr>
        <p:cNvPr id="1" name=""/>
        <p:cNvGrpSpPr/>
        <p:nvPr/>
      </p:nvGrpSpPr>
      <p:grpSpPr>
        <a:xfrm>
          <a:off x="0" y="0"/>
          <a:ext cx="0" cy="0"/>
          <a:chOff x="0" y="0"/>
          <a:chExt cx="0" cy="0"/>
        </a:xfrm>
      </p:grpSpPr>
      <p:pic>
        <p:nvPicPr>
          <p:cNvPr id="2" name="Picture 3" descr="A group of children smiling&#10;&#10;Description automatically generated">
            <a:extLst>
              <a:ext uri="{FF2B5EF4-FFF2-40B4-BE49-F238E27FC236}">
                <a16:creationId xmlns:a16="http://schemas.microsoft.com/office/drawing/2014/main" id="{22772FD7-50BA-752A-ED00-C96DAB6915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45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A blue triangles on a black background&#10;&#10;Description automatically generated">
            <a:extLst>
              <a:ext uri="{FF2B5EF4-FFF2-40B4-BE49-F238E27FC236}">
                <a16:creationId xmlns:a16="http://schemas.microsoft.com/office/drawing/2014/main" id="{76368146-3AB1-2D69-E059-7712BB9F9B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13" y="296863"/>
            <a:ext cx="3382962"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
            <a:extLst>
              <a:ext uri="{FF2B5EF4-FFF2-40B4-BE49-F238E27FC236}">
                <a16:creationId xmlns:a16="http://schemas.microsoft.com/office/drawing/2014/main" id="{98877758-1764-ABBA-DAAF-5F74857F936F}"/>
              </a:ext>
            </a:extLst>
          </p:cNvPr>
          <p:cNvGrpSpPr>
            <a:grpSpLocks/>
          </p:cNvGrpSpPr>
          <p:nvPr userDrawn="1"/>
        </p:nvGrpSpPr>
        <p:grpSpPr bwMode="auto">
          <a:xfrm>
            <a:off x="361950" y="5195888"/>
            <a:ext cx="3017838" cy="187325"/>
            <a:chOff x="6174145" y="2837017"/>
            <a:chExt cx="3740919" cy="232115"/>
          </a:xfrm>
        </p:grpSpPr>
        <p:grpSp>
          <p:nvGrpSpPr>
            <p:cNvPr id="5" name="Group 4">
              <a:extLst>
                <a:ext uri="{FF2B5EF4-FFF2-40B4-BE49-F238E27FC236}">
                  <a16:creationId xmlns:a16="http://schemas.microsoft.com/office/drawing/2014/main" id="{7D32C9D6-8EF3-202C-EDBB-AF9AE4732AC0}"/>
                </a:ext>
              </a:extLst>
            </p:cNvPr>
            <p:cNvGrpSpPr/>
            <p:nvPr userDrawn="1"/>
          </p:nvGrpSpPr>
          <p:grpSpPr>
            <a:xfrm>
              <a:off x="6174145" y="2837017"/>
              <a:ext cx="1687807" cy="228908"/>
              <a:chOff x="4388997" y="6273325"/>
              <a:chExt cx="1687807" cy="228908"/>
            </a:xfrm>
            <a:solidFill>
              <a:schemeClr val="bg1"/>
            </a:solidFill>
          </p:grpSpPr>
          <p:sp>
            <p:nvSpPr>
              <p:cNvPr id="9" name="Rectangle 8">
                <a:extLst>
                  <a:ext uri="{FF2B5EF4-FFF2-40B4-BE49-F238E27FC236}">
                    <a16:creationId xmlns:a16="http://schemas.microsoft.com/office/drawing/2014/main" id="{4FD285D7-3FA4-F2B0-4906-5DB5E660530A}"/>
                  </a:ext>
                </a:extLst>
              </p:cNvPr>
              <p:cNvSpPr/>
              <p:nvPr/>
            </p:nvSpPr>
            <p:spPr>
              <a:xfrm>
                <a:off x="4721636" y="6273325"/>
                <a:ext cx="1355168" cy="228908"/>
              </a:xfrm>
              <a:prstGeom prst="rect">
                <a:avLst/>
              </a:prstGeom>
              <a:noFill/>
            </p:spPr>
            <p:txBody>
              <a:bodyPr lIns="0" tIns="0" rIns="0" bIns="0">
                <a:spAutoFit/>
              </a:bodyPr>
              <a:lstStyle/>
              <a:p>
                <a:pPr eaLnBrk="1" fontAlgn="auto" hangingPunct="1">
                  <a:spcBef>
                    <a:spcPts val="0"/>
                  </a:spcBef>
                  <a:spcAft>
                    <a:spcPts val="0"/>
                  </a:spcAft>
                  <a:defRPr/>
                </a:pPr>
                <a:r>
                  <a:rPr lang="en-GB" altLang="en-US" sz="1200" b="1">
                    <a:solidFill>
                      <a:schemeClr val="bg1"/>
                    </a:solidFill>
                    <a:latin typeface="+mn-lt"/>
                  </a:rPr>
                  <a:t>@</a:t>
                </a:r>
                <a:r>
                  <a:rPr lang="en-GB" altLang="en-US" sz="1200" b="1" err="1">
                    <a:solidFill>
                      <a:schemeClr val="bg1"/>
                    </a:solidFill>
                    <a:latin typeface="+mn-lt"/>
                  </a:rPr>
                  <a:t>TeachFirst</a:t>
                </a:r>
                <a:endParaRPr lang="en-GB" sz="1200" b="1">
                  <a:solidFill>
                    <a:schemeClr val="bg1"/>
                  </a:solidFill>
                  <a:latin typeface="+mn-lt"/>
                </a:endParaRPr>
              </a:p>
            </p:txBody>
          </p:sp>
          <p:pic>
            <p:nvPicPr>
              <p:cNvPr id="10" name="Graphic 12">
                <a:extLst>
                  <a:ext uri="{FF2B5EF4-FFF2-40B4-BE49-F238E27FC236}">
                    <a16:creationId xmlns:a16="http://schemas.microsoft.com/office/drawing/2014/main" id="{09EC2A86-296A-D455-1875-56A471C7C27C}"/>
                  </a:ext>
                </a:extLst>
              </p:cNvPr>
              <p:cNvPicPr>
                <a:picLocks noChangeAspect="1"/>
              </p:cNvPicPr>
              <p:nvPr/>
            </p:nvPicPr>
            <p:blipFill>
              <a:blip r:embed="rId4" cstate="print"/>
              <a:stretch>
                <a:fillRect/>
              </a:stretch>
            </p:blipFill>
            <p:spPr>
              <a:xfrm>
                <a:off x="4388997" y="6285528"/>
                <a:ext cx="235270" cy="191039"/>
              </a:xfrm>
              <a:prstGeom prst="rect">
                <a:avLst/>
              </a:prstGeom>
            </p:spPr>
          </p:pic>
        </p:grpSp>
        <p:grpSp>
          <p:nvGrpSpPr>
            <p:cNvPr id="6" name="Group 5">
              <a:extLst>
                <a:ext uri="{FF2B5EF4-FFF2-40B4-BE49-F238E27FC236}">
                  <a16:creationId xmlns:a16="http://schemas.microsoft.com/office/drawing/2014/main" id="{45F4EA58-0D98-B23B-2F0F-4559CE614705}"/>
                </a:ext>
              </a:extLst>
            </p:cNvPr>
            <p:cNvGrpSpPr/>
            <p:nvPr userDrawn="1"/>
          </p:nvGrpSpPr>
          <p:grpSpPr>
            <a:xfrm>
              <a:off x="8003079" y="2840224"/>
              <a:ext cx="1911985" cy="228908"/>
              <a:chOff x="6575745" y="6276532"/>
              <a:chExt cx="1911985" cy="228908"/>
            </a:xfrm>
            <a:solidFill>
              <a:schemeClr val="bg1"/>
            </a:solidFill>
          </p:grpSpPr>
          <p:pic>
            <p:nvPicPr>
              <p:cNvPr id="7" name="Graphic 9">
                <a:extLst>
                  <a:ext uri="{FF2B5EF4-FFF2-40B4-BE49-F238E27FC236}">
                    <a16:creationId xmlns:a16="http://schemas.microsoft.com/office/drawing/2014/main" id="{607461C4-E999-F416-73EE-432ACE7B8A2C}"/>
                  </a:ext>
                </a:extLst>
              </p:cNvPr>
              <p:cNvPicPr>
                <a:picLocks noChangeAspect="1"/>
              </p:cNvPicPr>
              <p:nvPr/>
            </p:nvPicPr>
            <p:blipFill>
              <a:blip r:embed="rId5" cstate="print"/>
              <a:stretch>
                <a:fillRect/>
              </a:stretch>
            </p:blipFill>
            <p:spPr>
              <a:xfrm>
                <a:off x="6575745" y="6285528"/>
                <a:ext cx="216704" cy="216706"/>
              </a:xfrm>
              <a:prstGeom prst="rect">
                <a:avLst/>
              </a:prstGeom>
            </p:spPr>
          </p:pic>
          <p:sp>
            <p:nvSpPr>
              <p:cNvPr id="8" name="Rectangle 7">
                <a:extLst>
                  <a:ext uri="{FF2B5EF4-FFF2-40B4-BE49-F238E27FC236}">
                    <a16:creationId xmlns:a16="http://schemas.microsoft.com/office/drawing/2014/main" id="{6B6C8089-1073-5451-C509-54C163425C12}"/>
                  </a:ext>
                </a:extLst>
              </p:cNvPr>
              <p:cNvSpPr/>
              <p:nvPr/>
            </p:nvSpPr>
            <p:spPr>
              <a:xfrm>
                <a:off x="6924943" y="6276532"/>
                <a:ext cx="1562787" cy="228908"/>
              </a:xfrm>
              <a:prstGeom prst="rect">
                <a:avLst/>
              </a:prstGeom>
              <a:noFill/>
            </p:spPr>
            <p:txBody>
              <a:bodyPr lIns="0" tIns="0" rIns="0" bIns="0">
                <a:spAutoFit/>
              </a:bodyPr>
              <a:lstStyle/>
              <a:p>
                <a:pPr eaLnBrk="1" fontAlgn="auto" hangingPunct="1">
                  <a:spcBef>
                    <a:spcPts val="0"/>
                  </a:spcBef>
                  <a:spcAft>
                    <a:spcPts val="0"/>
                  </a:spcAft>
                  <a:defRPr/>
                </a:pPr>
                <a:r>
                  <a:rPr lang="en-GB" sz="1200" b="1">
                    <a:solidFill>
                      <a:schemeClr val="bg1"/>
                    </a:solidFill>
                    <a:latin typeface="+mn-lt"/>
                  </a:rPr>
                  <a:t>@</a:t>
                </a:r>
                <a:r>
                  <a:rPr lang="en-GB" sz="1200" b="1" err="1">
                    <a:solidFill>
                      <a:schemeClr val="bg1"/>
                    </a:solidFill>
                    <a:latin typeface="+mn-lt"/>
                  </a:rPr>
                  <a:t>teachfirstuk</a:t>
                </a:r>
                <a:endParaRPr lang="en-GB" sz="1200" b="1">
                  <a:solidFill>
                    <a:schemeClr val="bg1"/>
                  </a:solidFill>
                  <a:latin typeface="+mn-lt"/>
                </a:endParaRPr>
              </a:p>
            </p:txBody>
          </p:sp>
        </p:grpSp>
      </p:grpSp>
      <p:sp>
        <p:nvSpPr>
          <p:cNvPr id="15" name="Text Placeholder 14"/>
          <p:cNvSpPr>
            <a:spLocks noGrp="1"/>
          </p:cNvSpPr>
          <p:nvPr>
            <p:ph type="body" sz="quarter" idx="10"/>
          </p:nvPr>
        </p:nvSpPr>
        <p:spPr>
          <a:xfrm>
            <a:off x="361950" y="2474843"/>
            <a:ext cx="5019675" cy="1700282"/>
          </a:xfrm>
        </p:spPr>
        <p:txBody>
          <a:bodyPr/>
          <a:lstStyle>
            <a:lvl1pPr>
              <a:defRPr sz="6000">
                <a:solidFill>
                  <a:schemeClr val="bg1"/>
                </a:solidFill>
                <a:latin typeface="Constantia" panose="02030602050306030303" pitchFamily="18" charset="0"/>
              </a:defRPr>
            </a:lvl1pPr>
          </a:lstStyle>
          <a:p>
            <a:pPr lvl="0"/>
            <a:r>
              <a:rPr lang="en-US"/>
              <a:t>Click to edit Master text styles</a:t>
            </a:r>
          </a:p>
        </p:txBody>
      </p:sp>
      <p:sp>
        <p:nvSpPr>
          <p:cNvPr id="17" name="Text Placeholder 16"/>
          <p:cNvSpPr>
            <a:spLocks noGrp="1"/>
          </p:cNvSpPr>
          <p:nvPr>
            <p:ph type="body" sz="quarter" idx="11"/>
          </p:nvPr>
        </p:nvSpPr>
        <p:spPr>
          <a:xfrm>
            <a:off x="347040" y="4398757"/>
            <a:ext cx="5059363" cy="391905"/>
          </a:xfrm>
        </p:spPr>
        <p:txBody>
          <a:bodyPr>
            <a:noAutofit/>
          </a:bodyPr>
          <a:lstStyle>
            <a:lvl1pPr>
              <a:defRPr sz="30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3810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sz="half" idx="1"/>
          </p:nvPr>
        </p:nvSpPr>
        <p:spPr>
          <a:xfrm>
            <a:off x="634999" y="2019300"/>
            <a:ext cx="5407026" cy="4200526"/>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59500" y="2019299"/>
            <a:ext cx="5394325" cy="4200525"/>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492E89A9-0671-3422-7004-AAB3D289E149}"/>
              </a:ext>
            </a:extLst>
          </p:cNvPr>
          <p:cNvSpPr>
            <a:spLocks noGrp="1"/>
          </p:cNvSpPr>
          <p:nvPr>
            <p:ph type="sldNum" sz="quarter" idx="10"/>
          </p:nvPr>
        </p:nvSpPr>
        <p:spPr/>
        <p:txBody>
          <a:bodyPr/>
          <a:lstStyle>
            <a:lvl1pPr>
              <a:defRPr/>
            </a:lvl1pPr>
          </a:lstStyle>
          <a:p>
            <a:pPr>
              <a:defRPr/>
            </a:pPr>
            <a:fld id="{56CD7714-720A-4EF8-98E9-2B801FD6AE54}" type="slidenum">
              <a:rPr lang="en-GB"/>
              <a:pPr>
                <a:defRPr/>
              </a:pPr>
              <a:t>‹#›</a:t>
            </a:fld>
            <a:endParaRPr lang="en-GB"/>
          </a:p>
        </p:txBody>
      </p:sp>
    </p:spTree>
    <p:extLst>
      <p:ext uri="{BB962C8B-B14F-4D97-AF65-F5344CB8AC3E}">
        <p14:creationId xmlns:p14="http://schemas.microsoft.com/office/powerpoint/2010/main" val="321789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sz="half" idx="1"/>
          </p:nvPr>
        </p:nvSpPr>
        <p:spPr>
          <a:xfrm>
            <a:off x="634999" y="2019299"/>
            <a:ext cx="3552826" cy="4203701"/>
          </a:xfrm>
        </p:spPr>
        <p:txBody>
          <a:bodyPr>
            <a:normAutofit/>
          </a:bodyPr>
          <a:lstStyle>
            <a:lvl1pPr>
              <a:defRPr sz="3200"/>
            </a:lvl1pPr>
            <a:lvl2pPr>
              <a:defRPr sz="3000"/>
            </a:lvl2pPr>
            <a:lvl3pPr>
              <a:defRPr sz="3000"/>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318000" y="2019299"/>
            <a:ext cx="3552825" cy="4203701"/>
          </a:xfrm>
        </p:spPr>
        <p:txBody>
          <a:bodyPr>
            <a:normAutofit/>
          </a:bodyPr>
          <a:lstStyle>
            <a:lvl1pPr>
              <a:defRPr sz="3200"/>
            </a:lvl1pPr>
            <a:lvl2pPr>
              <a:defRPr sz="3000"/>
            </a:lvl2pPr>
            <a:lvl3pPr>
              <a:defRPr sz="3000"/>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half" idx="13"/>
          </p:nvPr>
        </p:nvSpPr>
        <p:spPr>
          <a:xfrm>
            <a:off x="8001001" y="2019300"/>
            <a:ext cx="3552825" cy="4203700"/>
          </a:xfrm>
        </p:spPr>
        <p:txBody>
          <a:bodyPr>
            <a:normAutofit/>
          </a:bodyPr>
          <a:lstStyle>
            <a:lvl1pPr>
              <a:defRPr sz="3200"/>
            </a:lvl1pPr>
            <a:lvl2pPr>
              <a:defRPr sz="3000"/>
            </a:lvl2pPr>
            <a:lvl3pPr>
              <a:defRPr sz="3000"/>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0082FF91-9E5C-1DC0-E97A-B8F7A81D4430}"/>
              </a:ext>
            </a:extLst>
          </p:cNvPr>
          <p:cNvSpPr>
            <a:spLocks noGrp="1"/>
          </p:cNvSpPr>
          <p:nvPr>
            <p:ph type="sldNum" sz="quarter" idx="14"/>
          </p:nvPr>
        </p:nvSpPr>
        <p:spPr/>
        <p:txBody>
          <a:bodyPr/>
          <a:lstStyle>
            <a:lvl1pPr>
              <a:defRPr/>
            </a:lvl1pPr>
          </a:lstStyle>
          <a:p>
            <a:pPr>
              <a:defRPr/>
            </a:pPr>
            <a:fld id="{9300CD32-7B55-4EB4-9F50-9A0808930BAA}" type="slidenum">
              <a:rPr lang="en-GB"/>
              <a:pPr>
                <a:defRPr/>
              </a:pPr>
              <a:t>‹#›</a:t>
            </a:fld>
            <a:endParaRPr lang="en-GB"/>
          </a:p>
        </p:txBody>
      </p:sp>
    </p:spTree>
    <p:extLst>
      <p:ext uri="{BB962C8B-B14F-4D97-AF65-F5344CB8AC3E}">
        <p14:creationId xmlns:p14="http://schemas.microsoft.com/office/powerpoint/2010/main" val="195183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A4C77032-0CF0-5349-84B9-D2F3F196164C}"/>
              </a:ext>
            </a:extLst>
          </p:cNvPr>
          <p:cNvSpPr>
            <a:spLocks noGrp="1"/>
          </p:cNvSpPr>
          <p:nvPr>
            <p:ph type="sldNum" sz="quarter" idx="10"/>
          </p:nvPr>
        </p:nvSpPr>
        <p:spPr/>
        <p:txBody>
          <a:bodyPr/>
          <a:lstStyle>
            <a:lvl1pPr>
              <a:defRPr/>
            </a:lvl1pPr>
          </a:lstStyle>
          <a:p>
            <a:pPr>
              <a:defRPr/>
            </a:pPr>
            <a:fld id="{93F48B75-8842-4802-819F-B95CA17CF2FD}" type="slidenum">
              <a:rPr lang="en-GB"/>
              <a:pPr>
                <a:defRPr/>
              </a:pPr>
              <a:t>‹#›</a:t>
            </a:fld>
            <a:endParaRPr lang="en-GB"/>
          </a:p>
        </p:txBody>
      </p:sp>
    </p:spTree>
    <p:extLst>
      <p:ext uri="{BB962C8B-B14F-4D97-AF65-F5344CB8AC3E}">
        <p14:creationId xmlns:p14="http://schemas.microsoft.com/office/powerpoint/2010/main" val="4091382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CB1D8DE-0E37-49BE-101F-0478B43BA5B3}"/>
              </a:ext>
            </a:extLst>
          </p:cNvPr>
          <p:cNvSpPr>
            <a:spLocks noGrp="1"/>
          </p:cNvSpPr>
          <p:nvPr>
            <p:ph type="sldNum" sz="quarter" idx="10"/>
          </p:nvPr>
        </p:nvSpPr>
        <p:spPr/>
        <p:txBody>
          <a:bodyPr/>
          <a:lstStyle>
            <a:lvl1pPr>
              <a:defRPr/>
            </a:lvl1pPr>
          </a:lstStyle>
          <a:p>
            <a:pPr>
              <a:defRPr/>
            </a:pPr>
            <a:fld id="{7C60F726-0541-4F42-928E-06402B404D4D}" type="slidenum">
              <a:rPr lang="en-GB"/>
              <a:pPr>
                <a:defRPr/>
              </a:pPr>
              <a:t>‹#›</a:t>
            </a:fld>
            <a:endParaRPr lang="en-GB"/>
          </a:p>
        </p:txBody>
      </p:sp>
    </p:spTree>
    <p:extLst>
      <p:ext uri="{BB962C8B-B14F-4D97-AF65-F5344CB8AC3E}">
        <p14:creationId xmlns:p14="http://schemas.microsoft.com/office/powerpoint/2010/main" val="1310184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plit content 1">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FE73B2-D4BF-F5F9-6B63-1BF334928A1C}"/>
              </a:ext>
            </a:extLst>
          </p:cNvPr>
          <p:cNvSpPr/>
          <p:nvPr userDrawn="1"/>
        </p:nvSpPr>
        <p:spPr>
          <a:xfrm flipH="1">
            <a:off x="0" y="0"/>
            <a:ext cx="6092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 name="Picture 4" descr="A picture containing drawing&#10;&#10;Description automatically generated">
            <a:extLst>
              <a:ext uri="{FF2B5EF4-FFF2-40B4-BE49-F238E27FC236}">
                <a16:creationId xmlns:a16="http://schemas.microsoft.com/office/drawing/2014/main" id="{78340383-E1A4-2B0A-7647-390FA4E1AA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p>
            <a:pPr lvl="0"/>
            <a:r>
              <a:rPr lang="en-US"/>
              <a:t>Click to edit Master text styles</a:t>
            </a:r>
          </a:p>
          <a:p>
            <a:pPr lvl="1"/>
            <a:r>
              <a:rPr lang="en-US"/>
              <a:t>Second level</a:t>
            </a:r>
          </a:p>
          <a:p>
            <a:pPr lvl="2"/>
            <a:r>
              <a:rPr lang="en-US"/>
              <a:t>Third level</a:t>
            </a:r>
          </a:p>
        </p:txBody>
      </p:sp>
      <p:sp>
        <p:nvSpPr>
          <p:cNvPr id="12" name="Content Placeholder 2"/>
          <p:cNvSpPr>
            <a:spLocks noGrp="1"/>
          </p:cNvSpPr>
          <p:nvPr>
            <p:ph idx="13"/>
          </p:nvPr>
        </p:nvSpPr>
        <p:spPr>
          <a:xfrm>
            <a:off x="6728119" y="2409363"/>
            <a:ext cx="4829172" cy="38104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3953D670-7503-C750-FE51-22C50D02E846}"/>
              </a:ext>
            </a:extLst>
          </p:cNvPr>
          <p:cNvSpPr>
            <a:spLocks noGrp="1"/>
          </p:cNvSpPr>
          <p:nvPr>
            <p:ph type="sldNum" sz="quarter" idx="14"/>
          </p:nvPr>
        </p:nvSpPr>
        <p:spPr/>
        <p:txBody>
          <a:bodyPr/>
          <a:lstStyle>
            <a:lvl1pPr>
              <a:defRPr smtClean="0">
                <a:solidFill>
                  <a:schemeClr val="bg1"/>
                </a:solidFill>
              </a:defRPr>
            </a:lvl1pPr>
          </a:lstStyle>
          <a:p>
            <a:pPr>
              <a:defRPr/>
            </a:pPr>
            <a:fld id="{D2C32C52-96CC-434E-BAC9-65005FF37CF1}" type="slidenum">
              <a:rPr lang="en-GB"/>
              <a:pPr>
                <a:defRPr/>
              </a:pPr>
              <a:t>‹#›</a:t>
            </a:fld>
            <a:endParaRPr lang="en-GB"/>
          </a:p>
        </p:txBody>
      </p:sp>
    </p:spTree>
    <p:extLst>
      <p:ext uri="{BB962C8B-B14F-4D97-AF65-F5344CB8AC3E}">
        <p14:creationId xmlns:p14="http://schemas.microsoft.com/office/powerpoint/2010/main" val="1513747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plit content 2">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BB43B-7864-5471-40FA-140C51E04814}"/>
              </a:ext>
            </a:extLst>
          </p:cNvPr>
          <p:cNvSpPr/>
          <p:nvPr userDrawn="1"/>
        </p:nvSpPr>
        <p:spPr>
          <a:xfrm flipH="1">
            <a:off x="0" y="0"/>
            <a:ext cx="6092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4" descr="A close up of a logo&#10;&#10;Description automatically generated">
            <a:extLst>
              <a:ext uri="{FF2B5EF4-FFF2-40B4-BE49-F238E27FC236}">
                <a16:creationId xmlns:a16="http://schemas.microsoft.com/office/drawing/2014/main" id="{6738ABEF-69A3-7E1B-EACE-E770C12E72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7600" y="207963"/>
            <a:ext cx="565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635001" y="2409364"/>
            <a:ext cx="4829172" cy="3810462"/>
          </a:xfrm>
        </p:spPr>
        <p:txBody>
          <a:bodyPr/>
          <a:lstStyle/>
          <a:p>
            <a:pPr lvl="0"/>
            <a:r>
              <a:rPr lang="en-US"/>
              <a:t>Click to edit Master text styles</a:t>
            </a:r>
          </a:p>
          <a:p>
            <a:pPr lvl="1"/>
            <a:r>
              <a:rPr lang="en-US"/>
              <a:t>Second level</a:t>
            </a:r>
          </a:p>
          <a:p>
            <a:pPr lvl="2"/>
            <a:r>
              <a:rPr lang="en-US"/>
              <a:t>Third level</a:t>
            </a:r>
          </a:p>
        </p:txBody>
      </p:sp>
      <p:sp>
        <p:nvSpPr>
          <p:cNvPr id="12" name="Content Placeholder 2"/>
          <p:cNvSpPr>
            <a:spLocks noGrp="1"/>
          </p:cNvSpPr>
          <p:nvPr>
            <p:ph idx="13"/>
          </p:nvPr>
        </p:nvSpPr>
        <p:spPr>
          <a:xfrm>
            <a:off x="6728119" y="2409364"/>
            <a:ext cx="4829172" cy="381046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631827" y="648855"/>
            <a:ext cx="4832346" cy="1368980"/>
          </a:xfrm>
        </p:spPr>
        <p:txBody>
          <a:bodyPr/>
          <a:lstStyle>
            <a:lvl1pPr>
              <a:defRPr/>
            </a:lvl1pPr>
          </a:lstStyle>
          <a:p>
            <a:r>
              <a:rPr lang="en-US"/>
              <a:t>Click to edit Master title style</a:t>
            </a:r>
            <a:endParaRPr lang="en-GB"/>
          </a:p>
        </p:txBody>
      </p:sp>
      <p:sp>
        <p:nvSpPr>
          <p:cNvPr id="4" name="Slide Number Placeholder 4">
            <a:extLst>
              <a:ext uri="{FF2B5EF4-FFF2-40B4-BE49-F238E27FC236}">
                <a16:creationId xmlns:a16="http://schemas.microsoft.com/office/drawing/2014/main" id="{A8F7FA64-82B1-D8FA-EC96-215BEB174D40}"/>
              </a:ext>
            </a:extLst>
          </p:cNvPr>
          <p:cNvSpPr>
            <a:spLocks noGrp="1"/>
          </p:cNvSpPr>
          <p:nvPr>
            <p:ph type="sldNum" sz="quarter" idx="14"/>
          </p:nvPr>
        </p:nvSpPr>
        <p:spPr/>
        <p:txBody>
          <a:bodyPr/>
          <a:lstStyle>
            <a:lvl1pPr>
              <a:defRPr smtClean="0">
                <a:solidFill>
                  <a:schemeClr val="tx1"/>
                </a:solidFill>
              </a:defRPr>
            </a:lvl1pPr>
          </a:lstStyle>
          <a:p>
            <a:pPr>
              <a:defRPr/>
            </a:pPr>
            <a:fld id="{3977B3EF-7A64-4ED1-9F52-EE2DF942735E}" type="slidenum">
              <a:rPr lang="en-GB"/>
              <a:pPr>
                <a:defRPr/>
              </a:pPr>
              <a:t>‹#›</a:t>
            </a:fld>
            <a:endParaRPr lang="en-GB"/>
          </a:p>
        </p:txBody>
      </p:sp>
    </p:spTree>
    <p:extLst>
      <p:ext uri="{BB962C8B-B14F-4D97-AF65-F5344CB8AC3E}">
        <p14:creationId xmlns:p14="http://schemas.microsoft.com/office/powerpoint/2010/main" val="78182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plit content 3">
    <p:spTree>
      <p:nvGrpSpPr>
        <p:cNvPr id="1" name=""/>
        <p:cNvGrpSpPr/>
        <p:nvPr/>
      </p:nvGrpSpPr>
      <p:grpSpPr>
        <a:xfrm>
          <a:off x="0" y="0"/>
          <a:ext cx="0" cy="0"/>
          <a:chOff x="0" y="0"/>
          <a:chExt cx="0" cy="0"/>
        </a:xfrm>
      </p:grpSpPr>
      <p:pic>
        <p:nvPicPr>
          <p:cNvPr id="3" name="Picture 3" descr="A person in a suit and tie standing in front of a football goal&#10;&#10;Description automatically generated">
            <a:extLst>
              <a:ext uri="{FF2B5EF4-FFF2-40B4-BE49-F238E27FC236}">
                <a16:creationId xmlns:a16="http://schemas.microsoft.com/office/drawing/2014/main" id="{F7BCFCC6-EF11-54B4-987F-64E43F81E3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2825" y="0"/>
            <a:ext cx="6099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5445CD6-CD53-00BC-7860-52A0A296C3A4}"/>
              </a:ext>
            </a:extLst>
          </p:cNvPr>
          <p:cNvSpPr/>
          <p:nvPr userDrawn="1"/>
        </p:nvSpPr>
        <p:spPr>
          <a:xfrm flipH="1">
            <a:off x="0" y="0"/>
            <a:ext cx="6092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descr="A picture containing drawing&#10;&#10;Description automatically generated">
            <a:extLst>
              <a:ext uri="{FF2B5EF4-FFF2-40B4-BE49-F238E27FC236}">
                <a16:creationId xmlns:a16="http://schemas.microsoft.com/office/drawing/2014/main" id="{CFAB20C2-0E24-4616-870F-2100B3A665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4">
            <a:extLst>
              <a:ext uri="{FF2B5EF4-FFF2-40B4-BE49-F238E27FC236}">
                <a16:creationId xmlns:a16="http://schemas.microsoft.com/office/drawing/2014/main" id="{3E10C099-1968-DB91-0BC2-159647C48255}"/>
              </a:ext>
            </a:extLst>
          </p:cNvPr>
          <p:cNvSpPr>
            <a:spLocks noGrp="1"/>
          </p:cNvSpPr>
          <p:nvPr>
            <p:ph type="sldNum" sz="quarter" idx="10"/>
          </p:nvPr>
        </p:nvSpPr>
        <p:spPr/>
        <p:txBody>
          <a:bodyPr/>
          <a:lstStyle>
            <a:lvl1pPr>
              <a:defRPr smtClean="0">
                <a:solidFill>
                  <a:schemeClr val="bg1"/>
                </a:solidFill>
              </a:defRPr>
            </a:lvl1pPr>
          </a:lstStyle>
          <a:p>
            <a:pPr>
              <a:defRPr/>
            </a:pPr>
            <a:fld id="{8ADD1A7E-B6D0-47D4-B5C3-804A7A33B428}" type="slidenum">
              <a:rPr lang="en-GB"/>
              <a:pPr>
                <a:defRPr/>
              </a:pPr>
              <a:t>‹#›</a:t>
            </a:fld>
            <a:endParaRPr lang="en-GB"/>
          </a:p>
        </p:txBody>
      </p:sp>
    </p:spTree>
    <p:extLst>
      <p:ext uri="{BB962C8B-B14F-4D97-AF65-F5344CB8AC3E}">
        <p14:creationId xmlns:p14="http://schemas.microsoft.com/office/powerpoint/2010/main" val="241721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plit content 4">
    <p:bg>
      <p:bgPr>
        <a:solidFill>
          <a:schemeClr val="tx2"/>
        </a:solidFill>
        <a:effectLst/>
      </p:bgPr>
    </p:bg>
    <p:spTree>
      <p:nvGrpSpPr>
        <p:cNvPr id="1" name=""/>
        <p:cNvGrpSpPr/>
        <p:nvPr/>
      </p:nvGrpSpPr>
      <p:grpSpPr>
        <a:xfrm>
          <a:off x="0" y="0"/>
          <a:ext cx="0" cy="0"/>
          <a:chOff x="0" y="0"/>
          <a:chExt cx="0" cy="0"/>
        </a:xfrm>
      </p:grpSpPr>
      <p:pic>
        <p:nvPicPr>
          <p:cNvPr id="3" name="Picture 3" descr="A person in a suit and tie standing in front of a football goal&#10;&#10;Description automatically generated">
            <a:extLst>
              <a:ext uri="{FF2B5EF4-FFF2-40B4-BE49-F238E27FC236}">
                <a16:creationId xmlns:a16="http://schemas.microsoft.com/office/drawing/2014/main" id="{34D211EC-BBF1-B563-2CFD-F59FC689AE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2825" y="0"/>
            <a:ext cx="6099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806F40B-76F5-DE06-A887-FF7EF55E7703}"/>
              </a:ext>
            </a:extLst>
          </p:cNvPr>
          <p:cNvSpPr/>
          <p:nvPr userDrawn="1"/>
        </p:nvSpPr>
        <p:spPr>
          <a:xfrm flipH="1">
            <a:off x="0" y="0"/>
            <a:ext cx="6092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descr="A picture containing drawing&#10;&#10;Description automatically generated">
            <a:extLst>
              <a:ext uri="{FF2B5EF4-FFF2-40B4-BE49-F238E27FC236}">
                <a16:creationId xmlns:a16="http://schemas.microsoft.com/office/drawing/2014/main" id="{D113EA42-ED4E-DE1B-2431-E7169C13A8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solidFill>
                  <a:schemeClr val="bg1"/>
                </a:solidFill>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Slide Number Placeholder 4">
            <a:extLst>
              <a:ext uri="{FF2B5EF4-FFF2-40B4-BE49-F238E27FC236}">
                <a16:creationId xmlns:a16="http://schemas.microsoft.com/office/drawing/2014/main" id="{7B6AA2C8-5BD6-22CE-067B-BC5B4D963387}"/>
              </a:ext>
            </a:extLst>
          </p:cNvPr>
          <p:cNvSpPr>
            <a:spLocks noGrp="1"/>
          </p:cNvSpPr>
          <p:nvPr>
            <p:ph type="sldNum" sz="quarter" idx="10"/>
          </p:nvPr>
        </p:nvSpPr>
        <p:spPr/>
        <p:txBody>
          <a:bodyPr/>
          <a:lstStyle>
            <a:lvl1pPr>
              <a:defRPr smtClean="0">
                <a:solidFill>
                  <a:schemeClr val="bg1"/>
                </a:solidFill>
              </a:defRPr>
            </a:lvl1pPr>
          </a:lstStyle>
          <a:p>
            <a:pPr>
              <a:defRPr/>
            </a:pPr>
            <a:fld id="{6022CA09-AB3C-4586-AEC2-E1E945C57162}" type="slidenum">
              <a:rPr lang="en-GB"/>
              <a:pPr>
                <a:defRPr/>
              </a:pPr>
              <a:t>‹#›</a:t>
            </a:fld>
            <a:endParaRPr lang="en-GB"/>
          </a:p>
        </p:txBody>
      </p:sp>
    </p:spTree>
    <p:extLst>
      <p:ext uri="{BB962C8B-B14F-4D97-AF65-F5344CB8AC3E}">
        <p14:creationId xmlns:p14="http://schemas.microsoft.com/office/powerpoint/2010/main" val="61394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plit content 5">
    <p:spTree>
      <p:nvGrpSpPr>
        <p:cNvPr id="1" name=""/>
        <p:cNvGrpSpPr/>
        <p:nvPr/>
      </p:nvGrpSpPr>
      <p:grpSpPr>
        <a:xfrm>
          <a:off x="0" y="0"/>
          <a:ext cx="0" cy="0"/>
          <a:chOff x="0" y="0"/>
          <a:chExt cx="0" cy="0"/>
        </a:xfrm>
      </p:grpSpPr>
      <p:pic>
        <p:nvPicPr>
          <p:cNvPr id="3" name="Picture 3" descr="A close-up of a child and a child&#10;&#10;Description automatically generated">
            <a:extLst>
              <a:ext uri="{FF2B5EF4-FFF2-40B4-BE49-F238E27FC236}">
                <a16:creationId xmlns:a16="http://schemas.microsoft.com/office/drawing/2014/main" id="{D49E48AE-0774-0048-0306-E06DE36E15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64"/>
          <a:stretch>
            <a:fillRect/>
          </a:stretch>
        </p:blipFill>
        <p:spPr bwMode="auto">
          <a:xfrm>
            <a:off x="6092825" y="0"/>
            <a:ext cx="6092825"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AF42BE4-06EE-2145-2CFE-D298E618EF0C}"/>
              </a:ext>
            </a:extLst>
          </p:cNvPr>
          <p:cNvSpPr/>
          <p:nvPr userDrawn="1"/>
        </p:nvSpPr>
        <p:spPr>
          <a:xfrm flipH="1">
            <a:off x="0" y="0"/>
            <a:ext cx="6092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descr="A picture containing drawing&#10;&#10;Description automatically generated">
            <a:extLst>
              <a:ext uri="{FF2B5EF4-FFF2-40B4-BE49-F238E27FC236}">
                <a16:creationId xmlns:a16="http://schemas.microsoft.com/office/drawing/2014/main" id="{13840994-78C2-5BC5-8255-79E56DE652D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4">
            <a:extLst>
              <a:ext uri="{FF2B5EF4-FFF2-40B4-BE49-F238E27FC236}">
                <a16:creationId xmlns:a16="http://schemas.microsoft.com/office/drawing/2014/main" id="{74459739-283E-B28E-B57D-5261A63FE0A3}"/>
              </a:ext>
            </a:extLst>
          </p:cNvPr>
          <p:cNvSpPr>
            <a:spLocks noGrp="1"/>
          </p:cNvSpPr>
          <p:nvPr>
            <p:ph type="sldNum" sz="quarter" idx="10"/>
          </p:nvPr>
        </p:nvSpPr>
        <p:spPr/>
        <p:txBody>
          <a:bodyPr/>
          <a:lstStyle>
            <a:lvl1pPr>
              <a:defRPr smtClean="0">
                <a:solidFill>
                  <a:schemeClr val="bg1"/>
                </a:solidFill>
              </a:defRPr>
            </a:lvl1pPr>
          </a:lstStyle>
          <a:p>
            <a:pPr>
              <a:defRPr/>
            </a:pPr>
            <a:fld id="{C63DE3CB-F536-47C3-9850-D06B803D6777}" type="slidenum">
              <a:rPr lang="en-GB"/>
              <a:pPr>
                <a:defRPr/>
              </a:pPr>
              <a:t>‹#›</a:t>
            </a:fld>
            <a:endParaRPr lang="en-GB"/>
          </a:p>
        </p:txBody>
      </p:sp>
    </p:spTree>
    <p:extLst>
      <p:ext uri="{BB962C8B-B14F-4D97-AF65-F5344CB8AC3E}">
        <p14:creationId xmlns:p14="http://schemas.microsoft.com/office/powerpoint/2010/main" val="2026105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plit content 6">
    <p:spTree>
      <p:nvGrpSpPr>
        <p:cNvPr id="1" name=""/>
        <p:cNvGrpSpPr/>
        <p:nvPr/>
      </p:nvGrpSpPr>
      <p:grpSpPr>
        <a:xfrm>
          <a:off x="0" y="0"/>
          <a:ext cx="0" cy="0"/>
          <a:chOff x="0" y="0"/>
          <a:chExt cx="0" cy="0"/>
        </a:xfrm>
      </p:grpSpPr>
      <p:pic>
        <p:nvPicPr>
          <p:cNvPr id="3" name="Picture 3" descr="A close-up of a child and a child&#10;&#10;Description automatically generated">
            <a:extLst>
              <a:ext uri="{FF2B5EF4-FFF2-40B4-BE49-F238E27FC236}">
                <a16:creationId xmlns:a16="http://schemas.microsoft.com/office/drawing/2014/main" id="{ECD22331-95B5-F6F4-02EF-23859AFCA6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81725" y="0"/>
            <a:ext cx="601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C30A4C7-5654-291A-563E-CA64D8E5D184}"/>
              </a:ext>
            </a:extLst>
          </p:cNvPr>
          <p:cNvSpPr/>
          <p:nvPr userDrawn="1"/>
        </p:nvSpPr>
        <p:spPr>
          <a:xfrm flipH="1">
            <a:off x="0" y="0"/>
            <a:ext cx="61880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descr="A picture containing drawing&#10;&#10;Description automatically generated">
            <a:extLst>
              <a:ext uri="{FF2B5EF4-FFF2-40B4-BE49-F238E27FC236}">
                <a16:creationId xmlns:a16="http://schemas.microsoft.com/office/drawing/2014/main" id="{E75CAD47-C732-F191-235D-49C6259EEDA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solidFill>
                  <a:schemeClr val="bg1"/>
                </a:solidFill>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Slide Number Placeholder 4">
            <a:extLst>
              <a:ext uri="{FF2B5EF4-FFF2-40B4-BE49-F238E27FC236}">
                <a16:creationId xmlns:a16="http://schemas.microsoft.com/office/drawing/2014/main" id="{1D21A24F-568D-AC3D-3E63-36799AF3C0C7}"/>
              </a:ext>
            </a:extLst>
          </p:cNvPr>
          <p:cNvSpPr>
            <a:spLocks noGrp="1"/>
          </p:cNvSpPr>
          <p:nvPr>
            <p:ph type="sldNum" sz="quarter" idx="10"/>
          </p:nvPr>
        </p:nvSpPr>
        <p:spPr/>
        <p:txBody>
          <a:bodyPr/>
          <a:lstStyle>
            <a:lvl1pPr>
              <a:defRPr smtClean="0">
                <a:solidFill>
                  <a:schemeClr val="bg1"/>
                </a:solidFill>
              </a:defRPr>
            </a:lvl1pPr>
          </a:lstStyle>
          <a:p>
            <a:pPr>
              <a:defRPr/>
            </a:pPr>
            <a:fld id="{AD102F6F-F470-4227-B1A8-E1420BA2C4DE}" type="slidenum">
              <a:rPr lang="en-GB"/>
              <a:pPr>
                <a:defRPr/>
              </a:pPr>
              <a:t>‹#›</a:t>
            </a:fld>
            <a:endParaRPr lang="en-GB"/>
          </a:p>
        </p:txBody>
      </p:sp>
    </p:spTree>
    <p:extLst>
      <p:ext uri="{BB962C8B-B14F-4D97-AF65-F5344CB8AC3E}">
        <p14:creationId xmlns:p14="http://schemas.microsoft.com/office/powerpoint/2010/main" val="192541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Presentation title slide">
    <p:spTree>
      <p:nvGrpSpPr>
        <p:cNvPr id="1" name=""/>
        <p:cNvGrpSpPr/>
        <p:nvPr/>
      </p:nvGrpSpPr>
      <p:grpSpPr>
        <a:xfrm>
          <a:off x="0" y="0"/>
          <a:ext cx="0" cy="0"/>
          <a:chOff x="0" y="0"/>
          <a:chExt cx="0" cy="0"/>
        </a:xfrm>
      </p:grpSpPr>
      <p:pic>
        <p:nvPicPr>
          <p:cNvPr id="2" name="Picture 3" descr="A child holding a yellow ball&#10;&#10;Description automatically generated">
            <a:extLst>
              <a:ext uri="{FF2B5EF4-FFF2-40B4-BE49-F238E27FC236}">
                <a16:creationId xmlns:a16="http://schemas.microsoft.com/office/drawing/2014/main" id="{B5DA1C47-10FF-4C96-D8B1-ADDC2C6BF4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aphic 11">
            <a:extLst>
              <a:ext uri="{FF2B5EF4-FFF2-40B4-BE49-F238E27FC236}">
                <a16:creationId xmlns:a16="http://schemas.microsoft.com/office/drawing/2014/main" id="{AC1BC680-3351-3F10-7674-A79212B8C6F1}"/>
              </a:ext>
            </a:extLst>
          </p:cNvPr>
          <p:cNvGrpSpPr/>
          <p:nvPr userDrawn="1"/>
        </p:nvGrpSpPr>
        <p:grpSpPr>
          <a:xfrm>
            <a:off x="8747126" y="278700"/>
            <a:ext cx="3341108" cy="1537667"/>
            <a:chOff x="1676400" y="1162555"/>
            <a:chExt cx="8966200" cy="4126490"/>
          </a:xfrm>
          <a:solidFill>
            <a:schemeClr val="bg1"/>
          </a:solidFill>
        </p:grpSpPr>
        <p:sp>
          <p:nvSpPr>
            <p:cNvPr id="4" name="Freeform 9">
              <a:extLst>
                <a:ext uri="{FF2B5EF4-FFF2-40B4-BE49-F238E27FC236}">
                  <a16:creationId xmlns:a16="http://schemas.microsoft.com/office/drawing/2014/main" id="{610CA91A-112D-9E8A-01E1-EE474130AE20}"/>
                </a:ext>
              </a:extLst>
            </p:cNvPr>
            <p:cNvSpPr/>
            <p:nvPr/>
          </p:nvSpPr>
          <p:spPr>
            <a:xfrm>
              <a:off x="9035933" y="1825443"/>
              <a:ext cx="953851" cy="1173589"/>
            </a:xfrm>
            <a:custGeom>
              <a:avLst/>
              <a:gdLst>
                <a:gd name="connsiteX0" fmla="*/ 876398 w 953851"/>
                <a:gd name="connsiteY0" fmla="*/ 1102795 h 1173588"/>
                <a:gd name="connsiteX1" fmla="*/ 860374 w 953851"/>
                <a:gd name="connsiteY1" fmla="*/ 1071373 h 1173588"/>
                <a:gd name="connsiteX2" fmla="*/ 860374 w 953851"/>
                <a:gd name="connsiteY2" fmla="*/ 738604 h 1173588"/>
                <a:gd name="connsiteX3" fmla="*/ 593677 w 953851"/>
                <a:gd name="connsiteY3" fmla="*/ 392963 h 1173588"/>
                <a:gd name="connsiteX4" fmla="*/ 334992 w 953851"/>
                <a:gd name="connsiteY4" fmla="*/ 539851 h 1173588"/>
                <a:gd name="connsiteX5" fmla="*/ 334992 w 953851"/>
                <a:gd name="connsiteY5" fmla="*/ 0 h 1173588"/>
                <a:gd name="connsiteX6" fmla="*/ 12972 w 953851"/>
                <a:gd name="connsiteY6" fmla="*/ 54894 h 1173588"/>
                <a:gd name="connsiteX7" fmla="*/ 12972 w 953851"/>
                <a:gd name="connsiteY7" fmla="*/ 78365 h 1173588"/>
                <a:gd name="connsiteX8" fmla="*/ 92333 w 953851"/>
                <a:gd name="connsiteY8" fmla="*/ 154459 h 1173588"/>
                <a:gd name="connsiteX9" fmla="*/ 105687 w 953851"/>
                <a:gd name="connsiteY9" fmla="*/ 188531 h 1173588"/>
                <a:gd name="connsiteX10" fmla="*/ 105687 w 953851"/>
                <a:gd name="connsiteY10" fmla="*/ 1068723 h 1173588"/>
                <a:gd name="connsiteX11" fmla="*/ 92333 w 953851"/>
                <a:gd name="connsiteY11" fmla="*/ 1102795 h 1173588"/>
                <a:gd name="connsiteX12" fmla="*/ 0 w 953851"/>
                <a:gd name="connsiteY12" fmla="*/ 1173589 h 1173588"/>
                <a:gd name="connsiteX13" fmla="*/ 0 w 953851"/>
                <a:gd name="connsiteY13" fmla="*/ 1197061 h 1173588"/>
                <a:gd name="connsiteX14" fmla="*/ 440679 w 953851"/>
                <a:gd name="connsiteY14" fmla="*/ 1197061 h 1173588"/>
                <a:gd name="connsiteX15" fmla="*/ 440679 w 953851"/>
                <a:gd name="connsiteY15" fmla="*/ 1173589 h 1173588"/>
                <a:gd name="connsiteX16" fmla="*/ 351017 w 953851"/>
                <a:gd name="connsiteY16" fmla="*/ 1102795 h 1173588"/>
                <a:gd name="connsiteX17" fmla="*/ 334992 w 953851"/>
                <a:gd name="connsiteY17" fmla="*/ 1068723 h 1173588"/>
                <a:gd name="connsiteX18" fmla="*/ 334992 w 953851"/>
                <a:gd name="connsiteY18" fmla="*/ 636388 h 1173588"/>
                <a:gd name="connsiteX19" fmla="*/ 496003 w 953851"/>
                <a:gd name="connsiteY19" fmla="*/ 523572 h 1173588"/>
                <a:gd name="connsiteX20" fmla="*/ 630686 w 953851"/>
                <a:gd name="connsiteY20" fmla="*/ 735954 h 1173588"/>
                <a:gd name="connsiteX21" fmla="*/ 630686 w 953851"/>
                <a:gd name="connsiteY21" fmla="*/ 1068723 h 1173588"/>
                <a:gd name="connsiteX22" fmla="*/ 615043 w 953851"/>
                <a:gd name="connsiteY22" fmla="*/ 1102795 h 1173588"/>
                <a:gd name="connsiteX23" fmla="*/ 525381 w 953851"/>
                <a:gd name="connsiteY23" fmla="*/ 1173589 h 1173588"/>
                <a:gd name="connsiteX24" fmla="*/ 525381 w 953851"/>
                <a:gd name="connsiteY24" fmla="*/ 1197061 h 1173588"/>
                <a:gd name="connsiteX25" fmla="*/ 966061 w 953851"/>
                <a:gd name="connsiteY25" fmla="*/ 1197061 h 1173588"/>
                <a:gd name="connsiteX26" fmla="*/ 966061 w 953851"/>
                <a:gd name="connsiteY26" fmla="*/ 1173589 h 1173588"/>
                <a:gd name="connsiteX27" fmla="*/ 876398 w 953851"/>
                <a:gd name="connsiteY27" fmla="*/ 1102795 h 11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3851" h="1173588">
                  <a:moveTo>
                    <a:pt x="876398" y="1102795"/>
                  </a:moveTo>
                  <a:cubicBezTo>
                    <a:pt x="860374" y="1089545"/>
                    <a:pt x="860374" y="1089545"/>
                    <a:pt x="860374" y="1071373"/>
                  </a:cubicBezTo>
                  <a:lnTo>
                    <a:pt x="860374" y="738604"/>
                  </a:lnTo>
                  <a:cubicBezTo>
                    <a:pt x="860374" y="508050"/>
                    <a:pt x="773383" y="392963"/>
                    <a:pt x="593677" y="392963"/>
                  </a:cubicBezTo>
                  <a:cubicBezTo>
                    <a:pt x="482648" y="392963"/>
                    <a:pt x="400999" y="440285"/>
                    <a:pt x="334992" y="539851"/>
                  </a:cubicBezTo>
                  <a:lnTo>
                    <a:pt x="334992" y="0"/>
                  </a:lnTo>
                  <a:lnTo>
                    <a:pt x="12972" y="54894"/>
                  </a:lnTo>
                  <a:lnTo>
                    <a:pt x="12972" y="78365"/>
                  </a:lnTo>
                  <a:lnTo>
                    <a:pt x="92333" y="154459"/>
                  </a:lnTo>
                  <a:cubicBezTo>
                    <a:pt x="104160" y="166574"/>
                    <a:pt x="105687" y="170360"/>
                    <a:pt x="105687" y="188531"/>
                  </a:cubicBezTo>
                  <a:lnTo>
                    <a:pt x="105687" y="1068723"/>
                  </a:lnTo>
                  <a:cubicBezTo>
                    <a:pt x="105687" y="1086895"/>
                    <a:pt x="105305" y="1092573"/>
                    <a:pt x="92333" y="1102795"/>
                  </a:cubicBezTo>
                  <a:lnTo>
                    <a:pt x="0" y="1173589"/>
                  </a:lnTo>
                  <a:lnTo>
                    <a:pt x="0" y="1197061"/>
                  </a:lnTo>
                  <a:lnTo>
                    <a:pt x="440679" y="1197061"/>
                  </a:lnTo>
                  <a:lnTo>
                    <a:pt x="440679" y="1173589"/>
                  </a:lnTo>
                  <a:lnTo>
                    <a:pt x="351017" y="1102795"/>
                  </a:lnTo>
                  <a:cubicBezTo>
                    <a:pt x="337664" y="1092195"/>
                    <a:pt x="334992" y="1086895"/>
                    <a:pt x="334992" y="1068723"/>
                  </a:cubicBezTo>
                  <a:lnTo>
                    <a:pt x="334992" y="636388"/>
                  </a:lnTo>
                  <a:cubicBezTo>
                    <a:pt x="374673" y="562944"/>
                    <a:pt x="429996" y="523572"/>
                    <a:pt x="496003" y="523572"/>
                  </a:cubicBezTo>
                  <a:cubicBezTo>
                    <a:pt x="585665" y="523572"/>
                    <a:pt x="630686" y="594366"/>
                    <a:pt x="630686" y="735954"/>
                  </a:cubicBezTo>
                  <a:lnTo>
                    <a:pt x="630686" y="1068723"/>
                  </a:lnTo>
                  <a:cubicBezTo>
                    <a:pt x="630686" y="1086895"/>
                    <a:pt x="628016" y="1092195"/>
                    <a:pt x="615043" y="1102795"/>
                  </a:cubicBezTo>
                  <a:lnTo>
                    <a:pt x="525381" y="1173589"/>
                  </a:lnTo>
                  <a:lnTo>
                    <a:pt x="525381" y="1197061"/>
                  </a:lnTo>
                  <a:lnTo>
                    <a:pt x="966061" y="1197061"/>
                  </a:lnTo>
                  <a:lnTo>
                    <a:pt x="966061" y="1173589"/>
                  </a:lnTo>
                  <a:lnTo>
                    <a:pt x="876398" y="1102795"/>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5" name="Freeform 10">
              <a:extLst>
                <a:ext uri="{FF2B5EF4-FFF2-40B4-BE49-F238E27FC236}">
                  <a16:creationId xmlns:a16="http://schemas.microsoft.com/office/drawing/2014/main" id="{85B7100D-90CB-1F48-5A48-ED8D4482E288}"/>
                </a:ext>
              </a:extLst>
            </p:cNvPr>
            <p:cNvSpPr/>
            <p:nvPr/>
          </p:nvSpPr>
          <p:spPr>
            <a:xfrm>
              <a:off x="8304902" y="2218406"/>
              <a:ext cx="686773" cy="795012"/>
            </a:xfrm>
            <a:custGeom>
              <a:avLst/>
              <a:gdLst>
                <a:gd name="connsiteX0" fmla="*/ 380015 w 686772"/>
                <a:gd name="connsiteY0" fmla="*/ 822648 h 795011"/>
                <a:gd name="connsiteX1" fmla="*/ 704705 w 686772"/>
                <a:gd name="connsiteY1" fmla="*/ 600045 h 795011"/>
                <a:gd name="connsiteX2" fmla="*/ 681050 w 686772"/>
                <a:gd name="connsiteY2" fmla="*/ 586794 h 795011"/>
                <a:gd name="connsiteX3" fmla="*/ 491043 w 686772"/>
                <a:gd name="connsiteY3" fmla="*/ 681060 h 795011"/>
                <a:gd name="connsiteX4" fmla="*/ 240371 w 686772"/>
                <a:gd name="connsiteY4" fmla="*/ 366841 h 795011"/>
                <a:gd name="connsiteX5" fmla="*/ 433049 w 686772"/>
                <a:gd name="connsiteY5" fmla="*/ 73444 h 795011"/>
                <a:gd name="connsiteX6" fmla="*/ 478070 w 686772"/>
                <a:gd name="connsiteY6" fmla="*/ 96916 h 795011"/>
                <a:gd name="connsiteX7" fmla="*/ 594059 w 686772"/>
                <a:gd name="connsiteY7" fmla="*/ 288097 h 795011"/>
                <a:gd name="connsiteX8" fmla="*/ 617714 w 686772"/>
                <a:gd name="connsiteY8" fmla="*/ 288097 h 795011"/>
                <a:gd name="connsiteX9" fmla="*/ 697075 w 686772"/>
                <a:gd name="connsiteY9" fmla="*/ 54894 h 795011"/>
                <a:gd name="connsiteX10" fmla="*/ 433049 w 686772"/>
                <a:gd name="connsiteY10" fmla="*/ 0 h 795011"/>
                <a:gd name="connsiteX11" fmla="*/ 0 w 686772"/>
                <a:gd name="connsiteY11" fmla="*/ 427035 h 795011"/>
                <a:gd name="connsiteX12" fmla="*/ 380015 w 686772"/>
                <a:gd name="connsiteY12" fmla="*/ 822648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6772" h="795011">
                  <a:moveTo>
                    <a:pt x="380015" y="822648"/>
                  </a:moveTo>
                  <a:cubicBezTo>
                    <a:pt x="535683" y="822648"/>
                    <a:pt x="654724" y="741254"/>
                    <a:pt x="704705" y="600045"/>
                  </a:cubicBezTo>
                  <a:lnTo>
                    <a:pt x="681050" y="586794"/>
                  </a:lnTo>
                  <a:cubicBezTo>
                    <a:pt x="633357" y="646988"/>
                    <a:pt x="567351" y="681060"/>
                    <a:pt x="491043" y="681060"/>
                  </a:cubicBezTo>
                  <a:cubicBezTo>
                    <a:pt x="330033" y="681060"/>
                    <a:pt x="240371" y="570894"/>
                    <a:pt x="240371" y="366841"/>
                  </a:cubicBezTo>
                  <a:cubicBezTo>
                    <a:pt x="240371" y="191181"/>
                    <a:pt x="317060" y="73444"/>
                    <a:pt x="433049" y="73444"/>
                  </a:cubicBezTo>
                  <a:cubicBezTo>
                    <a:pt x="454033" y="73444"/>
                    <a:pt x="466242" y="77608"/>
                    <a:pt x="478070" y="96916"/>
                  </a:cubicBezTo>
                  <a:lnTo>
                    <a:pt x="594059" y="288097"/>
                  </a:lnTo>
                  <a:lnTo>
                    <a:pt x="617714" y="288097"/>
                  </a:lnTo>
                  <a:lnTo>
                    <a:pt x="697075" y="54894"/>
                  </a:lnTo>
                  <a:cubicBezTo>
                    <a:pt x="620385" y="20822"/>
                    <a:pt x="520040" y="0"/>
                    <a:pt x="433049" y="0"/>
                  </a:cubicBezTo>
                  <a:cubicBezTo>
                    <a:pt x="169023" y="0"/>
                    <a:pt x="0" y="167710"/>
                    <a:pt x="0" y="427035"/>
                  </a:cubicBezTo>
                  <a:cubicBezTo>
                    <a:pt x="0" y="667810"/>
                    <a:pt x="147657" y="822648"/>
                    <a:pt x="380015" y="82264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6" name="Freeform 11">
              <a:extLst>
                <a:ext uri="{FF2B5EF4-FFF2-40B4-BE49-F238E27FC236}">
                  <a16:creationId xmlns:a16="http://schemas.microsoft.com/office/drawing/2014/main" id="{02FA1B87-CC2D-C116-AFCB-03A0A34FF3F7}"/>
                </a:ext>
              </a:extLst>
            </p:cNvPr>
            <p:cNvSpPr/>
            <p:nvPr/>
          </p:nvSpPr>
          <p:spPr>
            <a:xfrm>
              <a:off x="7449488" y="2218406"/>
              <a:ext cx="801235" cy="795012"/>
            </a:xfrm>
            <a:custGeom>
              <a:avLst/>
              <a:gdLst>
                <a:gd name="connsiteX0" fmla="*/ 330033 w 801234"/>
                <a:gd name="connsiteY0" fmla="*/ 345641 h 795011"/>
                <a:gd name="connsiteX1" fmla="*/ 0 w 801234"/>
                <a:gd name="connsiteY1" fmla="*/ 607616 h 795011"/>
                <a:gd name="connsiteX2" fmla="*/ 227016 w 801234"/>
                <a:gd name="connsiteY2" fmla="*/ 822269 h 795011"/>
                <a:gd name="connsiteX3" fmla="*/ 477689 w 801234"/>
                <a:gd name="connsiteY3" fmla="*/ 685982 h 795011"/>
                <a:gd name="connsiteX4" fmla="*/ 620385 w 801234"/>
                <a:gd name="connsiteY4" fmla="*/ 822269 h 795011"/>
                <a:gd name="connsiteX5" fmla="*/ 818404 w 801234"/>
                <a:gd name="connsiteY5" fmla="*/ 683332 h 795011"/>
                <a:gd name="connsiteX6" fmla="*/ 800090 w 801234"/>
                <a:gd name="connsiteY6" fmla="*/ 667431 h 795011"/>
                <a:gd name="connsiteX7" fmla="*/ 750109 w 801234"/>
                <a:gd name="connsiteY7" fmla="*/ 698853 h 795011"/>
                <a:gd name="connsiteX8" fmla="*/ 700127 w 801234"/>
                <a:gd name="connsiteY8" fmla="*/ 612538 h 795011"/>
                <a:gd name="connsiteX9" fmla="*/ 700127 w 801234"/>
                <a:gd name="connsiteY9" fmla="*/ 288097 h 795011"/>
                <a:gd name="connsiteX10" fmla="*/ 338426 w 801234"/>
                <a:gd name="connsiteY10" fmla="*/ 0 h 795011"/>
                <a:gd name="connsiteX11" fmla="*/ 48074 w 801234"/>
                <a:gd name="connsiteY11" fmla="*/ 54894 h 795011"/>
                <a:gd name="connsiteX12" fmla="*/ 127434 w 801234"/>
                <a:gd name="connsiteY12" fmla="*/ 288097 h 795011"/>
                <a:gd name="connsiteX13" fmla="*/ 151090 w 801234"/>
                <a:gd name="connsiteY13" fmla="*/ 288097 h 795011"/>
                <a:gd name="connsiteX14" fmla="*/ 267078 w 801234"/>
                <a:gd name="connsiteY14" fmla="*/ 96916 h 795011"/>
                <a:gd name="connsiteX15" fmla="*/ 325073 w 801234"/>
                <a:gd name="connsiteY15" fmla="*/ 70794 h 795011"/>
                <a:gd name="connsiteX16" fmla="*/ 470439 w 801234"/>
                <a:gd name="connsiteY16" fmla="*/ 238504 h 795011"/>
                <a:gd name="connsiteX17" fmla="*/ 470439 w 801234"/>
                <a:gd name="connsiteY17" fmla="*/ 364191 h 795011"/>
                <a:gd name="connsiteX18" fmla="*/ 330033 w 801234"/>
                <a:gd name="connsiteY18" fmla="*/ 345641 h 795011"/>
                <a:gd name="connsiteX19" fmla="*/ 470058 w 801234"/>
                <a:gd name="connsiteY19" fmla="*/ 610266 h 795011"/>
                <a:gd name="connsiteX20" fmla="*/ 327362 w 801234"/>
                <a:gd name="connsiteY20" fmla="*/ 699232 h 795011"/>
                <a:gd name="connsiteX21" fmla="*/ 216333 w 801234"/>
                <a:gd name="connsiteY21" fmla="*/ 573544 h 795011"/>
                <a:gd name="connsiteX22" fmla="*/ 393368 w 801234"/>
                <a:gd name="connsiteY22" fmla="*/ 419085 h 795011"/>
                <a:gd name="connsiteX23" fmla="*/ 470058 w 801234"/>
                <a:gd name="connsiteY23" fmla="*/ 429685 h 795011"/>
                <a:gd name="connsiteX24" fmla="*/ 470058 w 801234"/>
                <a:gd name="connsiteY24" fmla="*/ 610266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1234" h="795011">
                  <a:moveTo>
                    <a:pt x="330033" y="345641"/>
                  </a:moveTo>
                  <a:cubicBezTo>
                    <a:pt x="134684" y="345641"/>
                    <a:pt x="0" y="450507"/>
                    <a:pt x="0" y="607616"/>
                  </a:cubicBezTo>
                  <a:cubicBezTo>
                    <a:pt x="0" y="735954"/>
                    <a:pt x="92333" y="822269"/>
                    <a:pt x="227016" y="822269"/>
                  </a:cubicBezTo>
                  <a:cubicBezTo>
                    <a:pt x="332703" y="822269"/>
                    <a:pt x="433049" y="767376"/>
                    <a:pt x="477689" y="685982"/>
                  </a:cubicBezTo>
                  <a:cubicBezTo>
                    <a:pt x="485701" y="769647"/>
                    <a:pt x="541025" y="822269"/>
                    <a:pt x="620385" y="822269"/>
                  </a:cubicBezTo>
                  <a:cubicBezTo>
                    <a:pt x="720730" y="822269"/>
                    <a:pt x="797420" y="770026"/>
                    <a:pt x="818404" y="683332"/>
                  </a:cubicBezTo>
                  <a:lnTo>
                    <a:pt x="800090" y="667431"/>
                  </a:lnTo>
                  <a:cubicBezTo>
                    <a:pt x="786736" y="688253"/>
                    <a:pt x="771093" y="698853"/>
                    <a:pt x="750109" y="698853"/>
                  </a:cubicBezTo>
                  <a:cubicBezTo>
                    <a:pt x="718441" y="698853"/>
                    <a:pt x="700127" y="667431"/>
                    <a:pt x="700127" y="612538"/>
                  </a:cubicBezTo>
                  <a:lnTo>
                    <a:pt x="700127" y="288097"/>
                  </a:lnTo>
                  <a:cubicBezTo>
                    <a:pt x="700127" y="83666"/>
                    <a:pt x="594440" y="0"/>
                    <a:pt x="338426" y="0"/>
                  </a:cubicBezTo>
                  <a:cubicBezTo>
                    <a:pt x="243423" y="0"/>
                    <a:pt x="145749" y="18172"/>
                    <a:pt x="48074" y="54894"/>
                  </a:cubicBezTo>
                  <a:lnTo>
                    <a:pt x="127434" y="288097"/>
                  </a:lnTo>
                  <a:lnTo>
                    <a:pt x="151090" y="288097"/>
                  </a:lnTo>
                  <a:lnTo>
                    <a:pt x="267078" y="96916"/>
                  </a:lnTo>
                  <a:cubicBezTo>
                    <a:pt x="280814" y="74580"/>
                    <a:pt x="290734" y="70794"/>
                    <a:pt x="325073" y="70794"/>
                  </a:cubicBezTo>
                  <a:cubicBezTo>
                    <a:pt x="417405" y="70794"/>
                    <a:pt x="470439" y="130988"/>
                    <a:pt x="470439" y="238504"/>
                  </a:cubicBezTo>
                  <a:lnTo>
                    <a:pt x="470439" y="364191"/>
                  </a:lnTo>
                  <a:cubicBezTo>
                    <a:pt x="446402" y="356241"/>
                    <a:pt x="404051" y="345641"/>
                    <a:pt x="330033" y="345641"/>
                  </a:cubicBezTo>
                  <a:close/>
                  <a:moveTo>
                    <a:pt x="470058" y="610266"/>
                  </a:moveTo>
                  <a:cubicBezTo>
                    <a:pt x="435719" y="665160"/>
                    <a:pt x="380396" y="699232"/>
                    <a:pt x="327362" y="699232"/>
                  </a:cubicBezTo>
                  <a:cubicBezTo>
                    <a:pt x="258684" y="699232"/>
                    <a:pt x="216333" y="649638"/>
                    <a:pt x="216333" y="573544"/>
                  </a:cubicBezTo>
                  <a:cubicBezTo>
                    <a:pt x="216333" y="481929"/>
                    <a:pt x="287682" y="419085"/>
                    <a:pt x="393368" y="419085"/>
                  </a:cubicBezTo>
                  <a:cubicBezTo>
                    <a:pt x="435719" y="419085"/>
                    <a:pt x="454033" y="424385"/>
                    <a:pt x="470058" y="429685"/>
                  </a:cubicBezTo>
                  <a:lnTo>
                    <a:pt x="470058" y="610266"/>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7" name="Freeform 12">
              <a:extLst>
                <a:ext uri="{FF2B5EF4-FFF2-40B4-BE49-F238E27FC236}">
                  <a16:creationId xmlns:a16="http://schemas.microsoft.com/office/drawing/2014/main" id="{2AD179B2-0FA2-F259-9415-C426BD501F29}"/>
                </a:ext>
              </a:extLst>
            </p:cNvPr>
            <p:cNvSpPr/>
            <p:nvPr/>
          </p:nvSpPr>
          <p:spPr>
            <a:xfrm>
              <a:off x="8761606" y="3478689"/>
              <a:ext cx="534157" cy="1060016"/>
            </a:xfrm>
            <a:custGeom>
              <a:avLst/>
              <a:gdLst>
                <a:gd name="connsiteX0" fmla="*/ 435338 w 534156"/>
                <a:gd name="connsiteY0" fmla="*/ 953257 h 1060015"/>
                <a:gd name="connsiteX1" fmla="*/ 337664 w 534156"/>
                <a:gd name="connsiteY1" fmla="*/ 840441 h 1060015"/>
                <a:gd name="connsiteX2" fmla="*/ 337664 w 534156"/>
                <a:gd name="connsiteY2" fmla="*/ 366463 h 1060015"/>
                <a:gd name="connsiteX3" fmla="*/ 553997 w 534156"/>
                <a:gd name="connsiteY3" fmla="*/ 366463 h 1060015"/>
                <a:gd name="connsiteX4" fmla="*/ 553997 w 534156"/>
                <a:gd name="connsiteY4" fmla="*/ 280147 h 1060015"/>
                <a:gd name="connsiteX5" fmla="*/ 337664 w 534156"/>
                <a:gd name="connsiteY5" fmla="*/ 280147 h 1060015"/>
                <a:gd name="connsiteX6" fmla="*/ 337664 w 534156"/>
                <a:gd name="connsiteY6" fmla="*/ 0 h 1060015"/>
                <a:gd name="connsiteX7" fmla="*/ 314008 w 534156"/>
                <a:gd name="connsiteY7" fmla="*/ 0 h 1060015"/>
                <a:gd name="connsiteX8" fmla="*/ 118659 w 534156"/>
                <a:gd name="connsiteY8" fmla="*/ 254025 h 1060015"/>
                <a:gd name="connsiteX9" fmla="*/ 68677 w 534156"/>
                <a:gd name="connsiteY9" fmla="*/ 280147 h 1060015"/>
                <a:gd name="connsiteX10" fmla="*/ 0 w 534156"/>
                <a:gd name="connsiteY10" fmla="*/ 280147 h 1060015"/>
                <a:gd name="connsiteX11" fmla="*/ 0 w 534156"/>
                <a:gd name="connsiteY11" fmla="*/ 366463 h 1060015"/>
                <a:gd name="connsiteX12" fmla="*/ 108357 w 534156"/>
                <a:gd name="connsiteY12" fmla="*/ 366463 h 1060015"/>
                <a:gd name="connsiteX13" fmla="*/ 108357 w 534156"/>
                <a:gd name="connsiteY13" fmla="*/ 856341 h 1060015"/>
                <a:gd name="connsiteX14" fmla="*/ 327362 w 534156"/>
                <a:gd name="connsiteY14" fmla="*/ 1084245 h 1060015"/>
                <a:gd name="connsiteX15" fmla="*/ 570022 w 534156"/>
                <a:gd name="connsiteY15" fmla="*/ 905935 h 1060015"/>
                <a:gd name="connsiteX16" fmla="*/ 546366 w 534156"/>
                <a:gd name="connsiteY16" fmla="*/ 895335 h 1060015"/>
                <a:gd name="connsiteX17" fmla="*/ 435338 w 534156"/>
                <a:gd name="connsiteY17" fmla="*/ 953257 h 106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4156" h="1060015">
                  <a:moveTo>
                    <a:pt x="435338" y="953257"/>
                  </a:moveTo>
                  <a:cubicBezTo>
                    <a:pt x="374673" y="953257"/>
                    <a:pt x="337664" y="911235"/>
                    <a:pt x="337664" y="840441"/>
                  </a:cubicBezTo>
                  <a:lnTo>
                    <a:pt x="337664" y="366463"/>
                  </a:lnTo>
                  <a:lnTo>
                    <a:pt x="553997" y="366463"/>
                  </a:lnTo>
                  <a:lnTo>
                    <a:pt x="553997" y="280147"/>
                  </a:lnTo>
                  <a:lnTo>
                    <a:pt x="337664" y="280147"/>
                  </a:lnTo>
                  <a:lnTo>
                    <a:pt x="337664" y="0"/>
                  </a:lnTo>
                  <a:lnTo>
                    <a:pt x="314008" y="0"/>
                  </a:lnTo>
                  <a:lnTo>
                    <a:pt x="118659" y="254025"/>
                  </a:lnTo>
                  <a:cubicBezTo>
                    <a:pt x="100345" y="277497"/>
                    <a:pt x="95004" y="280147"/>
                    <a:pt x="68677" y="280147"/>
                  </a:cubicBezTo>
                  <a:lnTo>
                    <a:pt x="0" y="280147"/>
                  </a:lnTo>
                  <a:lnTo>
                    <a:pt x="0" y="366463"/>
                  </a:lnTo>
                  <a:lnTo>
                    <a:pt x="108357" y="366463"/>
                  </a:lnTo>
                  <a:lnTo>
                    <a:pt x="108357" y="856341"/>
                  </a:lnTo>
                  <a:cubicBezTo>
                    <a:pt x="108357" y="1003229"/>
                    <a:pt x="185047" y="1084245"/>
                    <a:pt x="327362" y="1084245"/>
                  </a:cubicBezTo>
                  <a:cubicBezTo>
                    <a:pt x="456704" y="1084245"/>
                    <a:pt x="546366" y="1016101"/>
                    <a:pt x="570022" y="905935"/>
                  </a:cubicBezTo>
                  <a:lnTo>
                    <a:pt x="546366" y="895335"/>
                  </a:lnTo>
                  <a:cubicBezTo>
                    <a:pt x="522710" y="932435"/>
                    <a:pt x="483030" y="953257"/>
                    <a:pt x="435338" y="953257"/>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8" name="Freeform 13">
              <a:extLst>
                <a:ext uri="{FF2B5EF4-FFF2-40B4-BE49-F238E27FC236}">
                  <a16:creationId xmlns:a16="http://schemas.microsoft.com/office/drawing/2014/main" id="{552A920A-1487-42FC-B12A-B4FC68A4F9F8}"/>
                </a:ext>
              </a:extLst>
            </p:cNvPr>
            <p:cNvSpPr/>
            <p:nvPr/>
          </p:nvSpPr>
          <p:spPr>
            <a:xfrm>
              <a:off x="6599797" y="2218406"/>
              <a:ext cx="724927" cy="795012"/>
            </a:xfrm>
            <a:custGeom>
              <a:avLst/>
              <a:gdLst>
                <a:gd name="connsiteX0" fmla="*/ 388027 w 724926"/>
                <a:gd name="connsiteY0" fmla="*/ 0 h 795011"/>
                <a:gd name="connsiteX1" fmla="*/ 0 w 724926"/>
                <a:gd name="connsiteY1" fmla="*/ 419085 h 795011"/>
                <a:gd name="connsiteX2" fmla="*/ 390698 w 724926"/>
                <a:gd name="connsiteY2" fmla="*/ 822648 h 795011"/>
                <a:gd name="connsiteX3" fmla="*/ 741715 w 724926"/>
                <a:gd name="connsiteY3" fmla="*/ 584144 h 795011"/>
                <a:gd name="connsiteX4" fmla="*/ 723401 w 724926"/>
                <a:gd name="connsiteY4" fmla="*/ 573544 h 795011"/>
                <a:gd name="connsiteX5" fmla="*/ 480741 w 724926"/>
                <a:gd name="connsiteY5" fmla="*/ 678410 h 795011"/>
                <a:gd name="connsiteX6" fmla="*/ 237700 w 724926"/>
                <a:gd name="connsiteY6" fmla="*/ 411135 h 795011"/>
                <a:gd name="connsiteX7" fmla="*/ 741715 w 724926"/>
                <a:gd name="connsiteY7" fmla="*/ 411135 h 795011"/>
                <a:gd name="connsiteX8" fmla="*/ 741715 w 724926"/>
                <a:gd name="connsiteY8" fmla="*/ 361541 h 795011"/>
                <a:gd name="connsiteX9" fmla="*/ 388027 w 724926"/>
                <a:gd name="connsiteY9" fmla="*/ 0 h 795011"/>
                <a:gd name="connsiteX10" fmla="*/ 237318 w 724926"/>
                <a:gd name="connsiteY10" fmla="*/ 340341 h 795011"/>
                <a:gd name="connsiteX11" fmla="*/ 382686 w 724926"/>
                <a:gd name="connsiteY11" fmla="*/ 75715 h 795011"/>
                <a:gd name="connsiteX12" fmla="*/ 514698 w 724926"/>
                <a:gd name="connsiteY12" fmla="*/ 340341 h 795011"/>
                <a:gd name="connsiteX13" fmla="*/ 237318 w 724926"/>
                <a:gd name="connsiteY13" fmla="*/ 340341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4926" h="795011">
                  <a:moveTo>
                    <a:pt x="388027" y="0"/>
                  </a:moveTo>
                  <a:cubicBezTo>
                    <a:pt x="150327" y="0"/>
                    <a:pt x="0" y="162410"/>
                    <a:pt x="0" y="419085"/>
                  </a:cubicBezTo>
                  <a:cubicBezTo>
                    <a:pt x="0" y="670460"/>
                    <a:pt x="147657" y="822648"/>
                    <a:pt x="390698" y="822648"/>
                  </a:cubicBezTo>
                  <a:cubicBezTo>
                    <a:pt x="570022" y="822648"/>
                    <a:pt x="689063" y="741254"/>
                    <a:pt x="741715" y="584144"/>
                  </a:cubicBezTo>
                  <a:lnTo>
                    <a:pt x="723401" y="573544"/>
                  </a:lnTo>
                  <a:cubicBezTo>
                    <a:pt x="662736" y="641688"/>
                    <a:pt x="578034" y="678410"/>
                    <a:pt x="480741" y="678410"/>
                  </a:cubicBezTo>
                  <a:cubicBezTo>
                    <a:pt x="333085" y="678410"/>
                    <a:pt x="245712" y="581494"/>
                    <a:pt x="237700" y="411135"/>
                  </a:cubicBezTo>
                  <a:lnTo>
                    <a:pt x="741715" y="411135"/>
                  </a:lnTo>
                  <a:lnTo>
                    <a:pt x="741715" y="361541"/>
                  </a:lnTo>
                  <a:cubicBezTo>
                    <a:pt x="741715" y="128338"/>
                    <a:pt x="615044" y="0"/>
                    <a:pt x="388027" y="0"/>
                  </a:cubicBezTo>
                  <a:close/>
                  <a:moveTo>
                    <a:pt x="237318" y="340341"/>
                  </a:moveTo>
                  <a:cubicBezTo>
                    <a:pt x="242660" y="167331"/>
                    <a:pt x="292642" y="75715"/>
                    <a:pt x="382686" y="75715"/>
                  </a:cubicBezTo>
                  <a:cubicBezTo>
                    <a:pt x="472347" y="75715"/>
                    <a:pt x="514698" y="159381"/>
                    <a:pt x="514698" y="340341"/>
                  </a:cubicBezTo>
                  <a:lnTo>
                    <a:pt x="237318" y="340341"/>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9" name="Freeform 14">
              <a:extLst>
                <a:ext uri="{FF2B5EF4-FFF2-40B4-BE49-F238E27FC236}">
                  <a16:creationId xmlns:a16="http://schemas.microsoft.com/office/drawing/2014/main" id="{E555E6B0-3F84-CCE8-324D-D571271D028A}"/>
                </a:ext>
              </a:extLst>
            </p:cNvPr>
            <p:cNvSpPr/>
            <p:nvPr/>
          </p:nvSpPr>
          <p:spPr>
            <a:xfrm>
              <a:off x="8038205" y="3737636"/>
              <a:ext cx="648619" cy="795012"/>
            </a:xfrm>
            <a:custGeom>
              <a:avLst/>
              <a:gdLst>
                <a:gd name="connsiteX0" fmla="*/ 483030 w 648618"/>
                <a:gd name="connsiteY0" fmla="*/ 343369 h 795011"/>
                <a:gd name="connsiteX1" fmla="*/ 345676 w 648618"/>
                <a:gd name="connsiteY1" fmla="*/ 298698 h 795011"/>
                <a:gd name="connsiteX2" fmla="*/ 213662 w 648618"/>
                <a:gd name="connsiteY2" fmla="*/ 180960 h 795011"/>
                <a:gd name="connsiteX3" fmla="*/ 359029 w 648618"/>
                <a:gd name="connsiteY3" fmla="*/ 68144 h 795011"/>
                <a:gd name="connsiteX4" fmla="*/ 430378 w 648618"/>
                <a:gd name="connsiteY4" fmla="*/ 88966 h 795011"/>
                <a:gd name="connsiteX5" fmla="*/ 541405 w 648618"/>
                <a:gd name="connsiteY5" fmla="*/ 267276 h 795011"/>
                <a:gd name="connsiteX6" fmla="*/ 565061 w 648618"/>
                <a:gd name="connsiteY6" fmla="*/ 267276 h 795011"/>
                <a:gd name="connsiteX7" fmla="*/ 639080 w 648618"/>
                <a:gd name="connsiteY7" fmla="*/ 44672 h 795011"/>
                <a:gd name="connsiteX8" fmla="*/ 354069 w 648618"/>
                <a:gd name="connsiteY8" fmla="*/ 0 h 795011"/>
                <a:gd name="connsiteX9" fmla="*/ 21366 w 648618"/>
                <a:gd name="connsiteY9" fmla="*/ 251375 h 795011"/>
                <a:gd name="connsiteX10" fmla="*/ 214044 w 648618"/>
                <a:gd name="connsiteY10" fmla="*/ 487229 h 795011"/>
                <a:gd name="connsiteX11" fmla="*/ 340715 w 648618"/>
                <a:gd name="connsiteY11" fmla="*/ 529251 h 795011"/>
                <a:gd name="connsiteX12" fmla="*/ 472729 w 648618"/>
                <a:gd name="connsiteY12" fmla="*/ 636767 h 795011"/>
                <a:gd name="connsiteX13" fmla="*/ 306377 w 648618"/>
                <a:gd name="connsiteY13" fmla="*/ 759804 h 795011"/>
                <a:gd name="connsiteX14" fmla="*/ 203361 w 648618"/>
                <a:gd name="connsiteY14" fmla="*/ 723082 h 795011"/>
                <a:gd name="connsiteX15" fmla="*/ 103016 w 648618"/>
                <a:gd name="connsiteY15" fmla="*/ 542501 h 795011"/>
                <a:gd name="connsiteX16" fmla="*/ 79360 w 648618"/>
                <a:gd name="connsiteY16" fmla="*/ 542501 h 795011"/>
                <a:gd name="connsiteX17" fmla="*/ 0 w 648618"/>
                <a:gd name="connsiteY17" fmla="*/ 773055 h 795011"/>
                <a:gd name="connsiteX18" fmla="*/ 298364 w 648618"/>
                <a:gd name="connsiteY18" fmla="*/ 825298 h 795011"/>
                <a:gd name="connsiteX19" fmla="*/ 668077 w 648618"/>
                <a:gd name="connsiteY19" fmla="*/ 555373 h 795011"/>
                <a:gd name="connsiteX20" fmla="*/ 483030 w 648618"/>
                <a:gd name="connsiteY20" fmla="*/ 343369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8618" h="795011">
                  <a:moveTo>
                    <a:pt x="483030" y="343369"/>
                  </a:moveTo>
                  <a:lnTo>
                    <a:pt x="345676" y="298698"/>
                  </a:lnTo>
                  <a:cubicBezTo>
                    <a:pt x="256013" y="269926"/>
                    <a:pt x="213662" y="233204"/>
                    <a:pt x="213662" y="180960"/>
                  </a:cubicBezTo>
                  <a:cubicBezTo>
                    <a:pt x="213662" y="112816"/>
                    <a:pt x="271657" y="68144"/>
                    <a:pt x="359029" y="68144"/>
                  </a:cubicBezTo>
                  <a:cubicBezTo>
                    <a:pt x="406722" y="68144"/>
                    <a:pt x="418931" y="70415"/>
                    <a:pt x="430378" y="88966"/>
                  </a:cubicBezTo>
                  <a:lnTo>
                    <a:pt x="541405" y="267276"/>
                  </a:lnTo>
                  <a:lnTo>
                    <a:pt x="565061" y="267276"/>
                  </a:lnTo>
                  <a:lnTo>
                    <a:pt x="639080" y="44672"/>
                  </a:lnTo>
                  <a:cubicBezTo>
                    <a:pt x="549418" y="15900"/>
                    <a:pt x="449073" y="0"/>
                    <a:pt x="354069" y="0"/>
                  </a:cubicBezTo>
                  <a:cubicBezTo>
                    <a:pt x="153379" y="0"/>
                    <a:pt x="21366" y="99566"/>
                    <a:pt x="21366" y="251375"/>
                  </a:cubicBezTo>
                  <a:cubicBezTo>
                    <a:pt x="21366" y="358891"/>
                    <a:pt x="92714" y="447857"/>
                    <a:pt x="214044" y="487229"/>
                  </a:cubicBezTo>
                  <a:lnTo>
                    <a:pt x="340715" y="529251"/>
                  </a:lnTo>
                  <a:cubicBezTo>
                    <a:pt x="443731" y="563323"/>
                    <a:pt x="472729" y="586794"/>
                    <a:pt x="472729" y="636767"/>
                  </a:cubicBezTo>
                  <a:cubicBezTo>
                    <a:pt x="472729" y="710211"/>
                    <a:pt x="404051" y="759804"/>
                    <a:pt x="306377" y="759804"/>
                  </a:cubicBezTo>
                  <a:cubicBezTo>
                    <a:pt x="240370" y="759804"/>
                    <a:pt x="219386" y="751854"/>
                    <a:pt x="203361" y="723082"/>
                  </a:cubicBezTo>
                  <a:lnTo>
                    <a:pt x="103016" y="542501"/>
                  </a:lnTo>
                  <a:lnTo>
                    <a:pt x="79360" y="542501"/>
                  </a:lnTo>
                  <a:lnTo>
                    <a:pt x="0" y="773055"/>
                  </a:lnTo>
                  <a:cubicBezTo>
                    <a:pt x="84320" y="804476"/>
                    <a:pt x="195349" y="825298"/>
                    <a:pt x="298364" y="825298"/>
                  </a:cubicBezTo>
                  <a:cubicBezTo>
                    <a:pt x="528052" y="825298"/>
                    <a:pt x="668077" y="723082"/>
                    <a:pt x="668077" y="555373"/>
                  </a:cubicBezTo>
                  <a:cubicBezTo>
                    <a:pt x="668077" y="453157"/>
                    <a:pt x="607030" y="382741"/>
                    <a:pt x="483030" y="343369"/>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0" name="Freeform 15">
              <a:extLst>
                <a:ext uri="{FF2B5EF4-FFF2-40B4-BE49-F238E27FC236}">
                  <a16:creationId xmlns:a16="http://schemas.microsoft.com/office/drawing/2014/main" id="{35BB5E09-213A-0578-99EC-1A47B2229735}"/>
                </a:ext>
              </a:extLst>
            </p:cNvPr>
            <p:cNvSpPr/>
            <p:nvPr/>
          </p:nvSpPr>
          <p:spPr>
            <a:xfrm>
              <a:off x="5677996" y="1898509"/>
              <a:ext cx="992005" cy="1097873"/>
            </a:xfrm>
            <a:custGeom>
              <a:avLst/>
              <a:gdLst>
                <a:gd name="connsiteX0" fmla="*/ 372384 w 992005"/>
                <a:gd name="connsiteY0" fmla="*/ 73444 h 1097873"/>
                <a:gd name="connsiteX1" fmla="*/ 372384 w 992005"/>
                <a:gd name="connsiteY1" fmla="*/ 969536 h 1097873"/>
                <a:gd name="connsiteX2" fmla="*/ 359030 w 992005"/>
                <a:gd name="connsiteY2" fmla="*/ 1000958 h 1097873"/>
                <a:gd name="connsiteX3" fmla="*/ 237700 w 992005"/>
                <a:gd name="connsiteY3" fmla="*/ 1097873 h 1097873"/>
                <a:gd name="connsiteX4" fmla="*/ 237700 w 992005"/>
                <a:gd name="connsiteY4" fmla="*/ 1123995 h 1097873"/>
                <a:gd name="connsiteX5" fmla="*/ 768422 w 992005"/>
                <a:gd name="connsiteY5" fmla="*/ 1123995 h 1097873"/>
                <a:gd name="connsiteX6" fmla="*/ 768422 w 992005"/>
                <a:gd name="connsiteY6" fmla="*/ 1097873 h 1097873"/>
                <a:gd name="connsiteX7" fmla="*/ 647093 w 992005"/>
                <a:gd name="connsiteY7" fmla="*/ 998308 h 1097873"/>
                <a:gd name="connsiteX8" fmla="*/ 633739 w 992005"/>
                <a:gd name="connsiteY8" fmla="*/ 969536 h 1097873"/>
                <a:gd name="connsiteX9" fmla="*/ 633739 w 992005"/>
                <a:gd name="connsiteY9" fmla="*/ 73444 h 1097873"/>
                <a:gd name="connsiteX10" fmla="*/ 760410 w 992005"/>
                <a:gd name="connsiteY10" fmla="*/ 73444 h 1097873"/>
                <a:gd name="connsiteX11" fmla="*/ 979415 w 992005"/>
                <a:gd name="connsiteY11" fmla="*/ 303997 h 1097873"/>
                <a:gd name="connsiteX12" fmla="*/ 1005741 w 992005"/>
                <a:gd name="connsiteY12" fmla="*/ 303997 h 1097873"/>
                <a:gd name="connsiteX13" fmla="*/ 1005741 w 992005"/>
                <a:gd name="connsiteY13" fmla="*/ 0 h 1097873"/>
                <a:gd name="connsiteX14" fmla="*/ 0 w 992005"/>
                <a:gd name="connsiteY14" fmla="*/ 0 h 1097873"/>
                <a:gd name="connsiteX15" fmla="*/ 0 w 992005"/>
                <a:gd name="connsiteY15" fmla="*/ 303997 h 1097873"/>
                <a:gd name="connsiteX16" fmla="*/ 26326 w 992005"/>
                <a:gd name="connsiteY16" fmla="*/ 303997 h 1097873"/>
                <a:gd name="connsiteX17" fmla="*/ 245331 w 992005"/>
                <a:gd name="connsiteY17" fmla="*/ 73444 h 1097873"/>
                <a:gd name="connsiteX18" fmla="*/ 372384 w 992005"/>
                <a:gd name="connsiteY18" fmla="*/ 73444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2005" h="1097873">
                  <a:moveTo>
                    <a:pt x="372384" y="73444"/>
                  </a:moveTo>
                  <a:lnTo>
                    <a:pt x="372384" y="969536"/>
                  </a:lnTo>
                  <a:cubicBezTo>
                    <a:pt x="372384" y="987708"/>
                    <a:pt x="372002" y="989979"/>
                    <a:pt x="359030" y="1000958"/>
                  </a:cubicBezTo>
                  <a:lnTo>
                    <a:pt x="237700" y="1097873"/>
                  </a:lnTo>
                  <a:lnTo>
                    <a:pt x="237700" y="1123995"/>
                  </a:lnTo>
                  <a:lnTo>
                    <a:pt x="768422" y="1123995"/>
                  </a:lnTo>
                  <a:lnTo>
                    <a:pt x="768422" y="1097873"/>
                  </a:lnTo>
                  <a:lnTo>
                    <a:pt x="647093" y="998308"/>
                  </a:lnTo>
                  <a:cubicBezTo>
                    <a:pt x="634883" y="987708"/>
                    <a:pt x="633739" y="985057"/>
                    <a:pt x="633739" y="969536"/>
                  </a:cubicBezTo>
                  <a:lnTo>
                    <a:pt x="633739" y="73444"/>
                  </a:lnTo>
                  <a:lnTo>
                    <a:pt x="760410" y="73444"/>
                  </a:lnTo>
                  <a:lnTo>
                    <a:pt x="979415" y="303997"/>
                  </a:lnTo>
                  <a:lnTo>
                    <a:pt x="1005741" y="303997"/>
                  </a:lnTo>
                  <a:lnTo>
                    <a:pt x="1005741" y="0"/>
                  </a:lnTo>
                  <a:lnTo>
                    <a:pt x="0" y="0"/>
                  </a:lnTo>
                  <a:lnTo>
                    <a:pt x="0" y="303997"/>
                  </a:lnTo>
                  <a:lnTo>
                    <a:pt x="26326" y="303997"/>
                  </a:lnTo>
                  <a:lnTo>
                    <a:pt x="245331" y="73444"/>
                  </a:lnTo>
                  <a:lnTo>
                    <a:pt x="372384" y="73444"/>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1" name="Freeform 16">
              <a:extLst>
                <a:ext uri="{FF2B5EF4-FFF2-40B4-BE49-F238E27FC236}">
                  <a16:creationId xmlns:a16="http://schemas.microsoft.com/office/drawing/2014/main" id="{94ABE68B-F5CA-A3D8-ED47-0CE7A101BFE1}"/>
                </a:ext>
              </a:extLst>
            </p:cNvPr>
            <p:cNvSpPr/>
            <p:nvPr/>
          </p:nvSpPr>
          <p:spPr>
            <a:xfrm>
              <a:off x="6913806" y="3363224"/>
              <a:ext cx="228924" cy="227146"/>
            </a:xfrm>
            <a:custGeom>
              <a:avLst/>
              <a:gdLst>
                <a:gd name="connsiteX0" fmla="*/ 264026 w 228924"/>
                <a:gd name="connsiteY0" fmla="*/ 130988 h 227146"/>
                <a:gd name="connsiteX1" fmla="*/ 132013 w 228924"/>
                <a:gd name="connsiteY1" fmla="*/ 0 h 227146"/>
                <a:gd name="connsiteX2" fmla="*/ 0 w 228924"/>
                <a:gd name="connsiteY2" fmla="*/ 130988 h 227146"/>
                <a:gd name="connsiteX3" fmla="*/ 132013 w 228924"/>
                <a:gd name="connsiteY3" fmla="*/ 264625 h 227146"/>
                <a:gd name="connsiteX4" fmla="*/ 264026 w 228924"/>
                <a:gd name="connsiteY4" fmla="*/ 130988 h 22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4" h="227146">
                  <a:moveTo>
                    <a:pt x="264026" y="130988"/>
                  </a:moveTo>
                  <a:cubicBezTo>
                    <a:pt x="264026" y="57544"/>
                    <a:pt x="206032" y="0"/>
                    <a:pt x="132013" y="0"/>
                  </a:cubicBezTo>
                  <a:cubicBezTo>
                    <a:pt x="60665" y="0"/>
                    <a:pt x="0" y="57544"/>
                    <a:pt x="0" y="130988"/>
                  </a:cubicBezTo>
                  <a:cubicBezTo>
                    <a:pt x="0" y="204432"/>
                    <a:pt x="57994" y="264625"/>
                    <a:pt x="132013" y="264625"/>
                  </a:cubicBezTo>
                  <a:cubicBezTo>
                    <a:pt x="206032" y="264625"/>
                    <a:pt x="264026" y="204432"/>
                    <a:pt x="264026" y="1309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2" name="Freeform 17">
              <a:extLst>
                <a:ext uri="{FF2B5EF4-FFF2-40B4-BE49-F238E27FC236}">
                  <a16:creationId xmlns:a16="http://schemas.microsoft.com/office/drawing/2014/main" id="{B895A23B-47FF-3293-4ED6-8A27092327BE}"/>
                </a:ext>
              </a:extLst>
            </p:cNvPr>
            <p:cNvSpPr/>
            <p:nvPr/>
          </p:nvSpPr>
          <p:spPr>
            <a:xfrm>
              <a:off x="7352195" y="3738013"/>
              <a:ext cx="648619" cy="795012"/>
            </a:xfrm>
            <a:custGeom>
              <a:avLst/>
              <a:gdLst>
                <a:gd name="connsiteX0" fmla="*/ 316679 w 648618"/>
                <a:gd name="connsiteY0" fmla="*/ 169983 h 795011"/>
                <a:gd name="connsiteX1" fmla="*/ 316679 w 648618"/>
                <a:gd name="connsiteY1" fmla="*/ 20824 h 795011"/>
                <a:gd name="connsiteX2" fmla="*/ 0 w 648618"/>
                <a:gd name="connsiteY2" fmla="*/ 20824 h 795011"/>
                <a:gd name="connsiteX3" fmla="*/ 0 w 648618"/>
                <a:gd name="connsiteY3" fmla="*/ 41645 h 795011"/>
                <a:gd name="connsiteX4" fmla="*/ 97675 w 648618"/>
                <a:gd name="connsiteY4" fmla="*/ 141211 h 795011"/>
                <a:gd name="connsiteX5" fmla="*/ 105687 w 648618"/>
                <a:gd name="connsiteY5" fmla="*/ 175283 h 795011"/>
                <a:gd name="connsiteX6" fmla="*/ 105687 w 648618"/>
                <a:gd name="connsiteY6" fmla="*/ 678412 h 795011"/>
                <a:gd name="connsiteX7" fmla="*/ 92333 w 648618"/>
                <a:gd name="connsiteY7" fmla="*/ 712484 h 795011"/>
                <a:gd name="connsiteX8" fmla="*/ 0 w 648618"/>
                <a:gd name="connsiteY8" fmla="*/ 783278 h 795011"/>
                <a:gd name="connsiteX9" fmla="*/ 0 w 648618"/>
                <a:gd name="connsiteY9" fmla="*/ 806750 h 795011"/>
                <a:gd name="connsiteX10" fmla="*/ 475018 w 648618"/>
                <a:gd name="connsiteY10" fmla="*/ 806750 h 795011"/>
                <a:gd name="connsiteX11" fmla="*/ 475018 w 648618"/>
                <a:gd name="connsiteY11" fmla="*/ 783278 h 795011"/>
                <a:gd name="connsiteX12" fmla="*/ 353688 w 648618"/>
                <a:gd name="connsiteY12" fmla="*/ 701884 h 795011"/>
                <a:gd name="connsiteX13" fmla="*/ 335374 w 648618"/>
                <a:gd name="connsiteY13" fmla="*/ 665162 h 795011"/>
                <a:gd name="connsiteX14" fmla="*/ 335374 w 648618"/>
                <a:gd name="connsiteY14" fmla="*/ 282799 h 795011"/>
                <a:gd name="connsiteX15" fmla="*/ 448692 w 648618"/>
                <a:gd name="connsiteY15" fmla="*/ 146511 h 795011"/>
                <a:gd name="connsiteX16" fmla="*/ 467006 w 648618"/>
                <a:gd name="connsiteY16" fmla="*/ 157111 h 795011"/>
                <a:gd name="connsiteX17" fmla="*/ 548655 w 648618"/>
                <a:gd name="connsiteY17" fmla="*/ 290749 h 795011"/>
                <a:gd name="connsiteX18" fmla="*/ 572311 w 648618"/>
                <a:gd name="connsiteY18" fmla="*/ 290749 h 795011"/>
                <a:gd name="connsiteX19" fmla="*/ 659302 w 648618"/>
                <a:gd name="connsiteY19" fmla="*/ 34074 h 795011"/>
                <a:gd name="connsiteX20" fmla="*/ 529960 w 648618"/>
                <a:gd name="connsiteY20" fmla="*/ 2 h 795011"/>
                <a:gd name="connsiteX21" fmla="*/ 316679 w 648618"/>
                <a:gd name="connsiteY21" fmla="*/ 169983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618" h="795011">
                  <a:moveTo>
                    <a:pt x="316679" y="169983"/>
                  </a:moveTo>
                  <a:lnTo>
                    <a:pt x="316679" y="20824"/>
                  </a:lnTo>
                  <a:lnTo>
                    <a:pt x="0" y="20824"/>
                  </a:lnTo>
                  <a:lnTo>
                    <a:pt x="0" y="41645"/>
                  </a:lnTo>
                  <a:lnTo>
                    <a:pt x="97675" y="141211"/>
                  </a:lnTo>
                  <a:cubicBezTo>
                    <a:pt x="104924" y="149161"/>
                    <a:pt x="105687" y="151811"/>
                    <a:pt x="105687" y="175283"/>
                  </a:cubicBezTo>
                  <a:lnTo>
                    <a:pt x="105687" y="678412"/>
                  </a:lnTo>
                  <a:cubicBezTo>
                    <a:pt x="105687" y="700748"/>
                    <a:pt x="106831" y="701505"/>
                    <a:pt x="92333" y="712484"/>
                  </a:cubicBezTo>
                  <a:lnTo>
                    <a:pt x="0" y="783278"/>
                  </a:lnTo>
                  <a:lnTo>
                    <a:pt x="0" y="806750"/>
                  </a:lnTo>
                  <a:lnTo>
                    <a:pt x="475018" y="806750"/>
                  </a:lnTo>
                  <a:lnTo>
                    <a:pt x="475018" y="783278"/>
                  </a:lnTo>
                  <a:lnTo>
                    <a:pt x="353688" y="701884"/>
                  </a:lnTo>
                  <a:cubicBezTo>
                    <a:pt x="337664" y="691284"/>
                    <a:pt x="335374" y="688634"/>
                    <a:pt x="335374" y="665162"/>
                  </a:cubicBezTo>
                  <a:lnTo>
                    <a:pt x="335374" y="282799"/>
                  </a:lnTo>
                  <a:cubicBezTo>
                    <a:pt x="335374" y="209355"/>
                    <a:pt x="388027" y="146511"/>
                    <a:pt x="448692" y="146511"/>
                  </a:cubicBezTo>
                  <a:cubicBezTo>
                    <a:pt x="459375" y="146511"/>
                    <a:pt x="462045" y="149161"/>
                    <a:pt x="467006" y="157111"/>
                  </a:cubicBezTo>
                  <a:lnTo>
                    <a:pt x="548655" y="290749"/>
                  </a:lnTo>
                  <a:lnTo>
                    <a:pt x="572311" y="290749"/>
                  </a:lnTo>
                  <a:lnTo>
                    <a:pt x="659302" y="34074"/>
                  </a:lnTo>
                  <a:cubicBezTo>
                    <a:pt x="630305" y="13252"/>
                    <a:pt x="579942" y="2"/>
                    <a:pt x="529960" y="2"/>
                  </a:cubicBezTo>
                  <a:cubicBezTo>
                    <a:pt x="427326" y="-377"/>
                    <a:pt x="355977" y="57546"/>
                    <a:pt x="316679" y="169983"/>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3" name="Freeform 18">
              <a:extLst>
                <a:ext uri="{FF2B5EF4-FFF2-40B4-BE49-F238E27FC236}">
                  <a16:creationId xmlns:a16="http://schemas.microsoft.com/office/drawing/2014/main" id="{DD13FD70-8A15-F7C1-6226-C50C3E1AE884}"/>
                </a:ext>
              </a:extLst>
            </p:cNvPr>
            <p:cNvSpPr/>
            <p:nvPr/>
          </p:nvSpPr>
          <p:spPr>
            <a:xfrm>
              <a:off x="6831774" y="3758837"/>
              <a:ext cx="419694" cy="757154"/>
            </a:xfrm>
            <a:custGeom>
              <a:avLst/>
              <a:gdLst>
                <a:gd name="connsiteX0" fmla="*/ 338045 w 419694"/>
                <a:gd name="connsiteY0" fmla="*/ 657588 h 757154"/>
                <a:gd name="connsiteX1" fmla="*/ 338045 w 419694"/>
                <a:gd name="connsiteY1" fmla="*/ 0 h 757154"/>
                <a:gd name="connsiteX2" fmla="*/ 2671 w 419694"/>
                <a:gd name="connsiteY2" fmla="*/ 0 h 757154"/>
                <a:gd name="connsiteX3" fmla="*/ 0 w 419694"/>
                <a:gd name="connsiteY3" fmla="*/ 20822 h 757154"/>
                <a:gd name="connsiteX4" fmla="*/ 97674 w 419694"/>
                <a:gd name="connsiteY4" fmla="*/ 120388 h 757154"/>
                <a:gd name="connsiteX5" fmla="*/ 108358 w 419694"/>
                <a:gd name="connsiteY5" fmla="*/ 154460 h 757154"/>
                <a:gd name="connsiteX6" fmla="*/ 108358 w 419694"/>
                <a:gd name="connsiteY6" fmla="*/ 657588 h 757154"/>
                <a:gd name="connsiteX7" fmla="*/ 95004 w 419694"/>
                <a:gd name="connsiteY7" fmla="*/ 691660 h 757154"/>
                <a:gd name="connsiteX8" fmla="*/ 2671 w 419694"/>
                <a:gd name="connsiteY8" fmla="*/ 762454 h 757154"/>
                <a:gd name="connsiteX9" fmla="*/ 2671 w 419694"/>
                <a:gd name="connsiteY9" fmla="*/ 785926 h 757154"/>
                <a:gd name="connsiteX10" fmla="*/ 443350 w 419694"/>
                <a:gd name="connsiteY10" fmla="*/ 785926 h 757154"/>
                <a:gd name="connsiteX11" fmla="*/ 443350 w 419694"/>
                <a:gd name="connsiteY11" fmla="*/ 762454 h 757154"/>
                <a:gd name="connsiteX12" fmla="*/ 353688 w 419694"/>
                <a:gd name="connsiteY12" fmla="*/ 691660 h 757154"/>
                <a:gd name="connsiteX13" fmla="*/ 338045 w 419694"/>
                <a:gd name="connsiteY13" fmla="*/ 657588 h 75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694" h="757154">
                  <a:moveTo>
                    <a:pt x="338045" y="657588"/>
                  </a:moveTo>
                  <a:lnTo>
                    <a:pt x="338045" y="0"/>
                  </a:lnTo>
                  <a:lnTo>
                    <a:pt x="2671" y="0"/>
                  </a:lnTo>
                  <a:lnTo>
                    <a:pt x="0" y="20822"/>
                  </a:lnTo>
                  <a:lnTo>
                    <a:pt x="97674" y="120388"/>
                  </a:lnTo>
                  <a:cubicBezTo>
                    <a:pt x="106831" y="130609"/>
                    <a:pt x="108358" y="138559"/>
                    <a:pt x="108358" y="154460"/>
                  </a:cubicBezTo>
                  <a:lnTo>
                    <a:pt x="108358" y="657588"/>
                  </a:lnTo>
                  <a:cubicBezTo>
                    <a:pt x="108358" y="675760"/>
                    <a:pt x="109121" y="679546"/>
                    <a:pt x="95004" y="691660"/>
                  </a:cubicBezTo>
                  <a:lnTo>
                    <a:pt x="2671" y="762454"/>
                  </a:lnTo>
                  <a:lnTo>
                    <a:pt x="2671" y="785926"/>
                  </a:lnTo>
                  <a:lnTo>
                    <a:pt x="443350" y="785926"/>
                  </a:lnTo>
                  <a:lnTo>
                    <a:pt x="443350" y="762454"/>
                  </a:lnTo>
                  <a:lnTo>
                    <a:pt x="353688" y="691660"/>
                  </a:lnTo>
                  <a:cubicBezTo>
                    <a:pt x="338045" y="678410"/>
                    <a:pt x="338045" y="678410"/>
                    <a:pt x="338045" y="6575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4" name="Freeform 19">
              <a:extLst>
                <a:ext uri="{FF2B5EF4-FFF2-40B4-BE49-F238E27FC236}">
                  <a16:creationId xmlns:a16="http://schemas.microsoft.com/office/drawing/2014/main" id="{590085DA-4AAC-9801-F871-0A531299E32A}"/>
                </a:ext>
              </a:extLst>
            </p:cNvPr>
            <p:cNvSpPr/>
            <p:nvPr/>
          </p:nvSpPr>
          <p:spPr>
            <a:xfrm>
              <a:off x="5905394" y="3421146"/>
              <a:ext cx="839389" cy="1097873"/>
            </a:xfrm>
            <a:custGeom>
              <a:avLst/>
              <a:gdLst>
                <a:gd name="connsiteX0" fmla="*/ 0 w 839388"/>
                <a:gd name="connsiteY0" fmla="*/ 25743 h 1097873"/>
                <a:gd name="connsiteX1" fmla="*/ 132013 w 839388"/>
                <a:gd name="connsiteY1" fmla="*/ 130609 h 1097873"/>
                <a:gd name="connsiteX2" fmla="*/ 145367 w 839388"/>
                <a:gd name="connsiteY2" fmla="*/ 164681 h 1097873"/>
                <a:gd name="connsiteX3" fmla="*/ 145367 w 839388"/>
                <a:gd name="connsiteY3" fmla="*/ 968779 h 1097873"/>
                <a:gd name="connsiteX4" fmla="*/ 132013 w 839388"/>
                <a:gd name="connsiteY4" fmla="*/ 1000201 h 1097873"/>
                <a:gd name="connsiteX5" fmla="*/ 10683 w 839388"/>
                <a:gd name="connsiteY5" fmla="*/ 1097116 h 1097873"/>
                <a:gd name="connsiteX6" fmla="*/ 10683 w 839388"/>
                <a:gd name="connsiteY6" fmla="*/ 1123238 h 1097873"/>
                <a:gd name="connsiteX7" fmla="*/ 591388 w 839388"/>
                <a:gd name="connsiteY7" fmla="*/ 1123238 h 1097873"/>
                <a:gd name="connsiteX8" fmla="*/ 591388 w 839388"/>
                <a:gd name="connsiteY8" fmla="*/ 1097116 h 1097873"/>
                <a:gd name="connsiteX9" fmla="*/ 427707 w 839388"/>
                <a:gd name="connsiteY9" fmla="*/ 997551 h 1097873"/>
                <a:gd name="connsiteX10" fmla="*/ 406722 w 839388"/>
                <a:gd name="connsiteY10" fmla="*/ 958179 h 1097873"/>
                <a:gd name="connsiteX11" fmla="*/ 406722 w 839388"/>
                <a:gd name="connsiteY11" fmla="*/ 609888 h 1097873"/>
                <a:gd name="connsiteX12" fmla="*/ 528052 w 839388"/>
                <a:gd name="connsiteY12" fmla="*/ 609888 h 1097873"/>
                <a:gd name="connsiteX13" fmla="*/ 681050 w 839388"/>
                <a:gd name="connsiteY13" fmla="*/ 769647 h 1097873"/>
                <a:gd name="connsiteX14" fmla="*/ 707376 w 839388"/>
                <a:gd name="connsiteY14" fmla="*/ 769647 h 1097873"/>
                <a:gd name="connsiteX15" fmla="*/ 707376 w 839388"/>
                <a:gd name="connsiteY15" fmla="*/ 377063 h 1097873"/>
                <a:gd name="connsiteX16" fmla="*/ 681050 w 839388"/>
                <a:gd name="connsiteY16" fmla="*/ 377063 h 1097873"/>
                <a:gd name="connsiteX17" fmla="*/ 528052 w 839388"/>
                <a:gd name="connsiteY17" fmla="*/ 536822 h 1097873"/>
                <a:gd name="connsiteX18" fmla="*/ 406722 w 839388"/>
                <a:gd name="connsiteY18" fmla="*/ 536822 h 1097873"/>
                <a:gd name="connsiteX19" fmla="*/ 406722 w 839388"/>
                <a:gd name="connsiteY19" fmla="*/ 73065 h 1097873"/>
                <a:gd name="connsiteX20" fmla="*/ 620385 w 839388"/>
                <a:gd name="connsiteY20" fmla="*/ 73065 h 1097873"/>
                <a:gd name="connsiteX21" fmla="*/ 823746 w 839388"/>
                <a:gd name="connsiteY21" fmla="*/ 282797 h 1097873"/>
                <a:gd name="connsiteX22" fmla="*/ 850072 w 839388"/>
                <a:gd name="connsiteY22" fmla="*/ 282797 h 1097873"/>
                <a:gd name="connsiteX23" fmla="*/ 850072 w 839388"/>
                <a:gd name="connsiteY23" fmla="*/ 0 h 1097873"/>
                <a:gd name="connsiteX24" fmla="*/ 0 w 839388"/>
                <a:gd name="connsiteY24" fmla="*/ 0 h 1097873"/>
                <a:gd name="connsiteX25" fmla="*/ 0 w 839388"/>
                <a:gd name="connsiteY25" fmla="*/ 25743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9388" h="1097873">
                  <a:moveTo>
                    <a:pt x="0" y="25743"/>
                  </a:moveTo>
                  <a:lnTo>
                    <a:pt x="132013" y="130609"/>
                  </a:lnTo>
                  <a:cubicBezTo>
                    <a:pt x="145367" y="141209"/>
                    <a:pt x="145367" y="146509"/>
                    <a:pt x="145367" y="164681"/>
                  </a:cubicBezTo>
                  <a:lnTo>
                    <a:pt x="145367" y="968779"/>
                  </a:lnTo>
                  <a:cubicBezTo>
                    <a:pt x="145367" y="988086"/>
                    <a:pt x="144604" y="989222"/>
                    <a:pt x="132013" y="1000201"/>
                  </a:cubicBezTo>
                  <a:lnTo>
                    <a:pt x="10683" y="1097116"/>
                  </a:lnTo>
                  <a:lnTo>
                    <a:pt x="10683" y="1123238"/>
                  </a:lnTo>
                  <a:lnTo>
                    <a:pt x="591388" y="1123238"/>
                  </a:lnTo>
                  <a:lnTo>
                    <a:pt x="591388" y="1097116"/>
                  </a:lnTo>
                  <a:lnTo>
                    <a:pt x="427707" y="997551"/>
                  </a:lnTo>
                  <a:cubicBezTo>
                    <a:pt x="407867" y="985436"/>
                    <a:pt x="406722" y="981272"/>
                    <a:pt x="406722" y="958179"/>
                  </a:cubicBezTo>
                  <a:lnTo>
                    <a:pt x="406722" y="609888"/>
                  </a:lnTo>
                  <a:lnTo>
                    <a:pt x="528052" y="609888"/>
                  </a:lnTo>
                  <a:lnTo>
                    <a:pt x="681050" y="769647"/>
                  </a:lnTo>
                  <a:lnTo>
                    <a:pt x="707376" y="769647"/>
                  </a:lnTo>
                  <a:lnTo>
                    <a:pt x="707376" y="377063"/>
                  </a:lnTo>
                  <a:lnTo>
                    <a:pt x="681050" y="377063"/>
                  </a:lnTo>
                  <a:lnTo>
                    <a:pt x="528052" y="536822"/>
                  </a:lnTo>
                  <a:lnTo>
                    <a:pt x="406722" y="536822"/>
                  </a:lnTo>
                  <a:lnTo>
                    <a:pt x="406722" y="73065"/>
                  </a:lnTo>
                  <a:lnTo>
                    <a:pt x="620385" y="73065"/>
                  </a:lnTo>
                  <a:lnTo>
                    <a:pt x="823746" y="282797"/>
                  </a:lnTo>
                  <a:lnTo>
                    <a:pt x="850072" y="282797"/>
                  </a:lnTo>
                  <a:lnTo>
                    <a:pt x="850072" y="0"/>
                  </a:lnTo>
                  <a:lnTo>
                    <a:pt x="0" y="0"/>
                  </a:lnTo>
                  <a:lnTo>
                    <a:pt x="0" y="25743"/>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5" name="Freeform 20">
              <a:extLst>
                <a:ext uri="{FF2B5EF4-FFF2-40B4-BE49-F238E27FC236}">
                  <a16:creationId xmlns:a16="http://schemas.microsoft.com/office/drawing/2014/main" id="{254C7BA0-0FFB-1B5B-0F7D-BA93F2E1E431}"/>
                </a:ext>
              </a:extLst>
            </p:cNvPr>
            <p:cNvSpPr/>
            <p:nvPr/>
          </p:nvSpPr>
          <p:spPr>
            <a:xfrm>
              <a:off x="4192659" y="1898887"/>
              <a:ext cx="724927" cy="719296"/>
            </a:xfrm>
            <a:custGeom>
              <a:avLst/>
              <a:gdLst>
                <a:gd name="connsiteX0" fmla="*/ 668077 w 724926"/>
                <a:gd name="connsiteY0" fmla="*/ 735954 h 719296"/>
                <a:gd name="connsiteX1" fmla="*/ 741715 w 724926"/>
                <a:gd name="connsiteY1" fmla="*/ 735954 h 719296"/>
                <a:gd name="connsiteX2" fmla="*/ 741715 w 724926"/>
                <a:gd name="connsiteY2" fmla="*/ 0 h 719296"/>
                <a:gd name="connsiteX3" fmla="*/ 0 w 724926"/>
                <a:gd name="connsiteY3" fmla="*/ 0 h 719296"/>
                <a:gd name="connsiteX4" fmla="*/ 0 w 724926"/>
                <a:gd name="connsiteY4" fmla="*/ 73065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668077" y="735954"/>
                  </a:moveTo>
                  <a:lnTo>
                    <a:pt x="741715" y="735954"/>
                  </a:lnTo>
                  <a:lnTo>
                    <a:pt x="741715" y="0"/>
                  </a:lnTo>
                  <a:lnTo>
                    <a:pt x="0" y="0"/>
                  </a:lnTo>
                  <a:lnTo>
                    <a:pt x="0" y="73065"/>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6" name="Freeform 21">
              <a:extLst>
                <a:ext uri="{FF2B5EF4-FFF2-40B4-BE49-F238E27FC236}">
                  <a16:creationId xmlns:a16="http://schemas.microsoft.com/office/drawing/2014/main" id="{1EE6405F-7416-9B7D-B920-A8FBCAC3C45D}"/>
                </a:ext>
              </a:extLst>
            </p:cNvPr>
            <p:cNvSpPr/>
            <p:nvPr/>
          </p:nvSpPr>
          <p:spPr>
            <a:xfrm>
              <a:off x="4192659" y="2779079"/>
              <a:ext cx="534157" cy="908585"/>
            </a:xfrm>
            <a:custGeom>
              <a:avLst/>
              <a:gdLst>
                <a:gd name="connsiteX0" fmla="*/ 470058 w 534156"/>
                <a:gd name="connsiteY0" fmla="*/ 935085 h 908584"/>
                <a:gd name="connsiteX1" fmla="*/ 543695 w 534156"/>
                <a:gd name="connsiteY1" fmla="*/ 935085 h 908584"/>
                <a:gd name="connsiteX2" fmla="*/ 543695 w 534156"/>
                <a:gd name="connsiteY2" fmla="*/ 0 h 908584"/>
                <a:gd name="connsiteX3" fmla="*/ 470058 w 534156"/>
                <a:gd name="connsiteY3" fmla="*/ 0 h 908584"/>
                <a:gd name="connsiteX4" fmla="*/ 0 w 534156"/>
                <a:gd name="connsiteY4" fmla="*/ 468678 h 9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56" h="908584">
                  <a:moveTo>
                    <a:pt x="470058" y="935085"/>
                  </a:moveTo>
                  <a:lnTo>
                    <a:pt x="543695" y="935085"/>
                  </a:lnTo>
                  <a:lnTo>
                    <a:pt x="543695" y="0"/>
                  </a:lnTo>
                  <a:lnTo>
                    <a:pt x="470058" y="0"/>
                  </a:lnTo>
                  <a:lnTo>
                    <a:pt x="0" y="468678"/>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7" name="Freeform 22">
              <a:extLst>
                <a:ext uri="{FF2B5EF4-FFF2-40B4-BE49-F238E27FC236}">
                  <a16:creationId xmlns:a16="http://schemas.microsoft.com/office/drawing/2014/main" id="{44B1D050-8CDD-1581-39CE-765C204ABFAA}"/>
                </a:ext>
              </a:extLst>
            </p:cNvPr>
            <p:cNvSpPr/>
            <p:nvPr/>
          </p:nvSpPr>
          <p:spPr>
            <a:xfrm>
              <a:off x="2418878" y="1898887"/>
              <a:ext cx="724927" cy="719296"/>
            </a:xfrm>
            <a:custGeom>
              <a:avLst/>
              <a:gdLst>
                <a:gd name="connsiteX0" fmla="*/ 0 w 724926"/>
                <a:gd name="connsiteY0" fmla="*/ 735954 h 719296"/>
                <a:gd name="connsiteX1" fmla="*/ 74019 w 724926"/>
                <a:gd name="connsiteY1" fmla="*/ 735954 h 719296"/>
                <a:gd name="connsiteX2" fmla="*/ 739044 w 724926"/>
                <a:gd name="connsiteY2" fmla="*/ 73065 h 719296"/>
                <a:gd name="connsiteX3" fmla="*/ 739044 w 724926"/>
                <a:gd name="connsiteY3" fmla="*/ 0 h 719296"/>
                <a:gd name="connsiteX4" fmla="*/ 0 w 724926"/>
                <a:gd name="connsiteY4" fmla="*/ 0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0" y="735954"/>
                  </a:moveTo>
                  <a:lnTo>
                    <a:pt x="74019" y="735954"/>
                  </a:lnTo>
                  <a:lnTo>
                    <a:pt x="739044" y="73065"/>
                  </a:lnTo>
                  <a:lnTo>
                    <a:pt x="739044" y="0"/>
                  </a:lnTo>
                  <a:lnTo>
                    <a:pt x="0" y="0"/>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8" name="Freeform 23">
              <a:extLst>
                <a:ext uri="{FF2B5EF4-FFF2-40B4-BE49-F238E27FC236}">
                  <a16:creationId xmlns:a16="http://schemas.microsoft.com/office/drawing/2014/main" id="{CDAD1748-6900-0969-00A7-E317BF8A45AA}"/>
                </a:ext>
              </a:extLst>
            </p:cNvPr>
            <p:cNvSpPr/>
            <p:nvPr/>
          </p:nvSpPr>
          <p:spPr>
            <a:xfrm>
              <a:off x="2933576" y="1898887"/>
              <a:ext cx="1449854" cy="2612182"/>
            </a:xfrm>
            <a:custGeom>
              <a:avLst/>
              <a:gdLst>
                <a:gd name="connsiteX0" fmla="*/ 0 w 1449853"/>
                <a:gd name="connsiteY0" fmla="*/ 2645875 h 2612181"/>
                <a:gd name="connsiteX1" fmla="*/ 1483429 w 1449853"/>
                <a:gd name="connsiteY1" fmla="*/ 2645875 h 2612181"/>
                <a:gd name="connsiteX2" fmla="*/ 1483429 w 1449853"/>
                <a:gd name="connsiteY2" fmla="*/ 2572431 h 2612181"/>
                <a:gd name="connsiteX3" fmla="*/ 1111427 w 1449853"/>
                <a:gd name="connsiteY3" fmla="*/ 2205590 h 2612181"/>
                <a:gd name="connsiteX4" fmla="*/ 1111427 w 1449853"/>
                <a:gd name="connsiteY4" fmla="*/ 0 h 2612181"/>
                <a:gd name="connsiteX5" fmla="*/ 372002 w 1449853"/>
                <a:gd name="connsiteY5" fmla="*/ 0 h 2612181"/>
                <a:gd name="connsiteX6" fmla="*/ 372002 w 1449853"/>
                <a:gd name="connsiteY6" fmla="*/ 2205590 h 2612181"/>
                <a:gd name="connsiteX7" fmla="*/ 0 w 1449853"/>
                <a:gd name="connsiteY7" fmla="*/ 2572431 h 26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853" h="2612181">
                  <a:moveTo>
                    <a:pt x="0" y="2645875"/>
                  </a:moveTo>
                  <a:lnTo>
                    <a:pt x="1483429" y="2645875"/>
                  </a:lnTo>
                  <a:lnTo>
                    <a:pt x="1483429" y="2572431"/>
                  </a:lnTo>
                  <a:lnTo>
                    <a:pt x="1111427" y="2205590"/>
                  </a:lnTo>
                  <a:lnTo>
                    <a:pt x="1111427" y="0"/>
                  </a:lnTo>
                  <a:lnTo>
                    <a:pt x="372002" y="0"/>
                  </a:lnTo>
                  <a:lnTo>
                    <a:pt x="372002" y="2205590"/>
                  </a:lnTo>
                  <a:lnTo>
                    <a:pt x="0" y="2572431"/>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grpSp>
      <p:grpSp>
        <p:nvGrpSpPr>
          <p:cNvPr id="19" name="Group 21">
            <a:extLst>
              <a:ext uri="{FF2B5EF4-FFF2-40B4-BE49-F238E27FC236}">
                <a16:creationId xmlns:a16="http://schemas.microsoft.com/office/drawing/2014/main" id="{D6CBC84D-73D1-38C0-B0DE-5CA1668FF214}"/>
              </a:ext>
            </a:extLst>
          </p:cNvPr>
          <p:cNvGrpSpPr>
            <a:grpSpLocks/>
          </p:cNvGrpSpPr>
          <p:nvPr userDrawn="1"/>
        </p:nvGrpSpPr>
        <p:grpSpPr bwMode="auto">
          <a:xfrm>
            <a:off x="6096000" y="5195888"/>
            <a:ext cx="3017838" cy="187325"/>
            <a:chOff x="6174145" y="2837017"/>
            <a:chExt cx="3740919" cy="232115"/>
          </a:xfrm>
        </p:grpSpPr>
        <p:grpSp>
          <p:nvGrpSpPr>
            <p:cNvPr id="20" name="Group 19">
              <a:extLst>
                <a:ext uri="{FF2B5EF4-FFF2-40B4-BE49-F238E27FC236}">
                  <a16:creationId xmlns:a16="http://schemas.microsoft.com/office/drawing/2014/main" id="{1A46CCE0-5047-E477-1F6A-D9642C81F40A}"/>
                </a:ext>
              </a:extLst>
            </p:cNvPr>
            <p:cNvGrpSpPr/>
            <p:nvPr userDrawn="1"/>
          </p:nvGrpSpPr>
          <p:grpSpPr>
            <a:xfrm>
              <a:off x="6174145" y="2837017"/>
              <a:ext cx="1687807" cy="228908"/>
              <a:chOff x="4388997" y="6273325"/>
              <a:chExt cx="1687807" cy="228908"/>
            </a:xfrm>
            <a:solidFill>
              <a:schemeClr val="bg1"/>
            </a:solidFill>
          </p:grpSpPr>
          <p:sp>
            <p:nvSpPr>
              <p:cNvPr id="24" name="Rectangle 23">
                <a:extLst>
                  <a:ext uri="{FF2B5EF4-FFF2-40B4-BE49-F238E27FC236}">
                    <a16:creationId xmlns:a16="http://schemas.microsoft.com/office/drawing/2014/main" id="{93894EAE-A9D6-99B3-CE7D-19CBA07EDA16}"/>
                  </a:ext>
                </a:extLst>
              </p:cNvPr>
              <p:cNvSpPr/>
              <p:nvPr/>
            </p:nvSpPr>
            <p:spPr>
              <a:xfrm>
                <a:off x="4721636" y="6273325"/>
                <a:ext cx="1355168" cy="228908"/>
              </a:xfrm>
              <a:prstGeom prst="rect">
                <a:avLst/>
              </a:prstGeom>
              <a:noFill/>
            </p:spPr>
            <p:txBody>
              <a:bodyPr lIns="0" tIns="0" rIns="0" bIns="0">
                <a:spAutoFit/>
              </a:bodyPr>
              <a:lstStyle/>
              <a:p>
                <a:pPr eaLnBrk="1" fontAlgn="auto" hangingPunct="1">
                  <a:spcBef>
                    <a:spcPts val="0"/>
                  </a:spcBef>
                  <a:spcAft>
                    <a:spcPts val="0"/>
                  </a:spcAft>
                  <a:defRPr/>
                </a:pPr>
                <a:r>
                  <a:rPr lang="en-GB" altLang="en-US" sz="1200" b="1">
                    <a:solidFill>
                      <a:schemeClr val="bg1"/>
                    </a:solidFill>
                    <a:latin typeface="+mn-lt"/>
                  </a:rPr>
                  <a:t>@</a:t>
                </a:r>
                <a:r>
                  <a:rPr lang="en-GB" altLang="en-US" sz="1200" b="1" err="1">
                    <a:solidFill>
                      <a:schemeClr val="bg1"/>
                    </a:solidFill>
                    <a:latin typeface="+mn-lt"/>
                  </a:rPr>
                  <a:t>TeachFirst</a:t>
                </a:r>
                <a:endParaRPr lang="en-GB" sz="1200" b="1">
                  <a:solidFill>
                    <a:schemeClr val="bg1"/>
                  </a:solidFill>
                  <a:latin typeface="+mn-lt"/>
                </a:endParaRPr>
              </a:p>
            </p:txBody>
          </p:sp>
          <p:pic>
            <p:nvPicPr>
              <p:cNvPr id="25" name="Graphic 27">
                <a:extLst>
                  <a:ext uri="{FF2B5EF4-FFF2-40B4-BE49-F238E27FC236}">
                    <a16:creationId xmlns:a16="http://schemas.microsoft.com/office/drawing/2014/main" id="{D9F3A041-BC30-A73D-AEB4-6831C9453B4C}"/>
                  </a:ext>
                </a:extLst>
              </p:cNvPr>
              <p:cNvPicPr>
                <a:picLocks noChangeAspect="1"/>
              </p:cNvPicPr>
              <p:nvPr/>
            </p:nvPicPr>
            <p:blipFill>
              <a:blip r:embed="rId3" cstate="print"/>
              <a:stretch>
                <a:fillRect/>
              </a:stretch>
            </p:blipFill>
            <p:spPr>
              <a:xfrm>
                <a:off x="4388997" y="6285528"/>
                <a:ext cx="235270" cy="191039"/>
              </a:xfrm>
              <a:prstGeom prst="rect">
                <a:avLst/>
              </a:prstGeom>
            </p:spPr>
          </p:pic>
        </p:grpSp>
        <p:grpSp>
          <p:nvGrpSpPr>
            <p:cNvPr id="21" name="Group 20">
              <a:extLst>
                <a:ext uri="{FF2B5EF4-FFF2-40B4-BE49-F238E27FC236}">
                  <a16:creationId xmlns:a16="http://schemas.microsoft.com/office/drawing/2014/main" id="{AAD520EC-5299-41B0-F30E-265BCBB4A03A}"/>
                </a:ext>
              </a:extLst>
            </p:cNvPr>
            <p:cNvGrpSpPr/>
            <p:nvPr userDrawn="1"/>
          </p:nvGrpSpPr>
          <p:grpSpPr>
            <a:xfrm>
              <a:off x="8003079" y="2840224"/>
              <a:ext cx="1911985" cy="228908"/>
              <a:chOff x="6575745" y="6276532"/>
              <a:chExt cx="1911985" cy="228908"/>
            </a:xfrm>
            <a:solidFill>
              <a:schemeClr val="bg1"/>
            </a:solidFill>
          </p:grpSpPr>
          <p:pic>
            <p:nvPicPr>
              <p:cNvPr id="22" name="Graphic 24">
                <a:extLst>
                  <a:ext uri="{FF2B5EF4-FFF2-40B4-BE49-F238E27FC236}">
                    <a16:creationId xmlns:a16="http://schemas.microsoft.com/office/drawing/2014/main" id="{6CCB7CDB-A7DD-5559-05B0-BA810ECDE9BA}"/>
                  </a:ext>
                </a:extLst>
              </p:cNvPr>
              <p:cNvPicPr>
                <a:picLocks noChangeAspect="1"/>
              </p:cNvPicPr>
              <p:nvPr/>
            </p:nvPicPr>
            <p:blipFill>
              <a:blip r:embed="rId4" cstate="print"/>
              <a:stretch>
                <a:fillRect/>
              </a:stretch>
            </p:blipFill>
            <p:spPr>
              <a:xfrm>
                <a:off x="6575745" y="6285528"/>
                <a:ext cx="216704" cy="216706"/>
              </a:xfrm>
              <a:prstGeom prst="rect">
                <a:avLst/>
              </a:prstGeom>
            </p:spPr>
          </p:pic>
          <p:sp>
            <p:nvSpPr>
              <p:cNvPr id="23" name="Rectangle 22">
                <a:extLst>
                  <a:ext uri="{FF2B5EF4-FFF2-40B4-BE49-F238E27FC236}">
                    <a16:creationId xmlns:a16="http://schemas.microsoft.com/office/drawing/2014/main" id="{434201F0-7092-213C-0B55-92911FED2016}"/>
                  </a:ext>
                </a:extLst>
              </p:cNvPr>
              <p:cNvSpPr/>
              <p:nvPr/>
            </p:nvSpPr>
            <p:spPr>
              <a:xfrm>
                <a:off x="6924943" y="6276532"/>
                <a:ext cx="1562787" cy="228908"/>
              </a:xfrm>
              <a:prstGeom prst="rect">
                <a:avLst/>
              </a:prstGeom>
              <a:noFill/>
            </p:spPr>
            <p:txBody>
              <a:bodyPr lIns="0" tIns="0" rIns="0" bIns="0">
                <a:spAutoFit/>
              </a:bodyPr>
              <a:lstStyle/>
              <a:p>
                <a:pPr eaLnBrk="1" fontAlgn="auto" hangingPunct="1">
                  <a:spcBef>
                    <a:spcPts val="0"/>
                  </a:spcBef>
                  <a:spcAft>
                    <a:spcPts val="0"/>
                  </a:spcAft>
                  <a:defRPr/>
                </a:pPr>
                <a:r>
                  <a:rPr lang="en-GB" sz="1200" b="1">
                    <a:solidFill>
                      <a:schemeClr val="bg1"/>
                    </a:solidFill>
                    <a:latin typeface="+mn-lt"/>
                  </a:rPr>
                  <a:t>@</a:t>
                </a:r>
                <a:r>
                  <a:rPr lang="en-GB" sz="1200" b="1" err="1">
                    <a:solidFill>
                      <a:schemeClr val="bg1"/>
                    </a:solidFill>
                    <a:latin typeface="+mn-lt"/>
                  </a:rPr>
                  <a:t>teachfirstuk</a:t>
                </a:r>
                <a:endParaRPr lang="en-GB" sz="1200" b="1">
                  <a:solidFill>
                    <a:schemeClr val="bg1"/>
                  </a:solidFill>
                  <a:latin typeface="+mn-lt"/>
                </a:endParaRPr>
              </a:p>
            </p:txBody>
          </p:sp>
        </p:grpSp>
      </p:grpSp>
      <p:sp>
        <p:nvSpPr>
          <p:cNvPr id="45" name="Text Placeholder 14"/>
          <p:cNvSpPr>
            <a:spLocks noGrp="1"/>
          </p:cNvSpPr>
          <p:nvPr>
            <p:ph type="body" sz="quarter" idx="10"/>
          </p:nvPr>
        </p:nvSpPr>
        <p:spPr>
          <a:xfrm>
            <a:off x="6096000" y="2474843"/>
            <a:ext cx="5669463" cy="1700282"/>
          </a:xfrm>
        </p:spPr>
        <p:txBody>
          <a:bodyPr/>
          <a:lstStyle>
            <a:lvl1pPr>
              <a:defRPr sz="6000">
                <a:solidFill>
                  <a:schemeClr val="bg1"/>
                </a:solidFill>
                <a:latin typeface="Constantia" panose="02030602050306030303" pitchFamily="18" charset="0"/>
              </a:defRPr>
            </a:lvl1pPr>
          </a:lstStyle>
          <a:p>
            <a:pPr lvl="0"/>
            <a:r>
              <a:rPr lang="en-US"/>
              <a:t>Click to edit Master text styles</a:t>
            </a:r>
          </a:p>
        </p:txBody>
      </p:sp>
      <p:sp>
        <p:nvSpPr>
          <p:cNvPr id="46" name="Text Placeholder 16"/>
          <p:cNvSpPr>
            <a:spLocks noGrp="1"/>
          </p:cNvSpPr>
          <p:nvPr>
            <p:ph type="body" sz="quarter" idx="11"/>
          </p:nvPr>
        </p:nvSpPr>
        <p:spPr>
          <a:xfrm>
            <a:off x="6081090" y="4398757"/>
            <a:ext cx="5669463" cy="391905"/>
          </a:xfrm>
        </p:spPr>
        <p:txBody>
          <a:bodyPr>
            <a:noAutofit/>
          </a:bodyPr>
          <a:lstStyle>
            <a:lvl1pPr>
              <a:defRPr sz="30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30446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lit content 7">
    <p:spTree>
      <p:nvGrpSpPr>
        <p:cNvPr id="1" name=""/>
        <p:cNvGrpSpPr/>
        <p:nvPr/>
      </p:nvGrpSpPr>
      <p:grpSpPr>
        <a:xfrm>
          <a:off x="0" y="0"/>
          <a:ext cx="0" cy="0"/>
          <a:chOff x="0" y="0"/>
          <a:chExt cx="0" cy="0"/>
        </a:xfrm>
      </p:grpSpPr>
      <p:pic>
        <p:nvPicPr>
          <p:cNvPr id="3" name="Picture 3" descr="A child upside down on a playground&#10;&#10;Description automatically generated">
            <a:extLst>
              <a:ext uri="{FF2B5EF4-FFF2-40B4-BE49-F238E27FC236}">
                <a16:creationId xmlns:a16="http://schemas.microsoft.com/office/drawing/2014/main" id="{9068A28D-6DF0-5008-594C-0E955E271F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2825" y="0"/>
            <a:ext cx="6099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7A2B352-535B-1E3E-32C7-594A5AC31FC2}"/>
              </a:ext>
            </a:extLst>
          </p:cNvPr>
          <p:cNvSpPr/>
          <p:nvPr userDrawn="1"/>
        </p:nvSpPr>
        <p:spPr>
          <a:xfrm flipH="1">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descr="A picture containing drawing&#10;&#10;Description automatically generated">
            <a:extLst>
              <a:ext uri="{FF2B5EF4-FFF2-40B4-BE49-F238E27FC236}">
                <a16:creationId xmlns:a16="http://schemas.microsoft.com/office/drawing/2014/main" id="{6142ED16-32D8-53EA-7D0C-F21C457139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solidFill>
                  <a:schemeClr val="bg1"/>
                </a:solidFill>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Slide Number Placeholder 4">
            <a:extLst>
              <a:ext uri="{FF2B5EF4-FFF2-40B4-BE49-F238E27FC236}">
                <a16:creationId xmlns:a16="http://schemas.microsoft.com/office/drawing/2014/main" id="{70DB8209-2E82-B2FA-5813-5B92B0FF1EF4}"/>
              </a:ext>
            </a:extLst>
          </p:cNvPr>
          <p:cNvSpPr>
            <a:spLocks noGrp="1"/>
          </p:cNvSpPr>
          <p:nvPr>
            <p:ph type="sldNum" sz="quarter" idx="10"/>
          </p:nvPr>
        </p:nvSpPr>
        <p:spPr/>
        <p:txBody>
          <a:bodyPr/>
          <a:lstStyle>
            <a:lvl1pPr>
              <a:defRPr smtClean="0">
                <a:solidFill>
                  <a:schemeClr val="bg1"/>
                </a:solidFill>
              </a:defRPr>
            </a:lvl1pPr>
          </a:lstStyle>
          <a:p>
            <a:pPr>
              <a:defRPr/>
            </a:pPr>
            <a:fld id="{1DB881B6-396A-4784-90E8-6E1FD238BB9E}" type="slidenum">
              <a:rPr lang="en-GB"/>
              <a:pPr>
                <a:defRPr/>
              </a:pPr>
              <a:t>‹#›</a:t>
            </a:fld>
            <a:endParaRPr lang="en-GB"/>
          </a:p>
        </p:txBody>
      </p:sp>
    </p:spTree>
    <p:extLst>
      <p:ext uri="{BB962C8B-B14F-4D97-AF65-F5344CB8AC3E}">
        <p14:creationId xmlns:p14="http://schemas.microsoft.com/office/powerpoint/2010/main" val="129060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plit content 8">
    <p:spTree>
      <p:nvGrpSpPr>
        <p:cNvPr id="1" name=""/>
        <p:cNvGrpSpPr/>
        <p:nvPr/>
      </p:nvGrpSpPr>
      <p:grpSpPr>
        <a:xfrm>
          <a:off x="0" y="0"/>
          <a:ext cx="0" cy="0"/>
          <a:chOff x="0" y="0"/>
          <a:chExt cx="0" cy="0"/>
        </a:xfrm>
      </p:grpSpPr>
      <p:pic>
        <p:nvPicPr>
          <p:cNvPr id="3" name="Picture 3" descr="A child upside down on a playground&#10;&#10;Description automatically generated">
            <a:extLst>
              <a:ext uri="{FF2B5EF4-FFF2-40B4-BE49-F238E27FC236}">
                <a16:creationId xmlns:a16="http://schemas.microsoft.com/office/drawing/2014/main" id="{29DF04C5-DD14-FD36-62FD-A4EB56D2EE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2825" y="0"/>
            <a:ext cx="6099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1932C03-447A-E7AF-BBDE-7E9E88AF326E}"/>
              </a:ext>
            </a:extLst>
          </p:cNvPr>
          <p:cNvSpPr/>
          <p:nvPr userDrawn="1"/>
        </p:nvSpPr>
        <p:spPr>
          <a:xfrm flipH="1">
            <a:off x="0" y="0"/>
            <a:ext cx="6092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descr="A picture containing drawing&#10;&#10;Description automatically generated">
            <a:extLst>
              <a:ext uri="{FF2B5EF4-FFF2-40B4-BE49-F238E27FC236}">
                <a16:creationId xmlns:a16="http://schemas.microsoft.com/office/drawing/2014/main" id="{4B7DC10F-CE45-3ECA-907B-A6B53443D3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4">
            <a:extLst>
              <a:ext uri="{FF2B5EF4-FFF2-40B4-BE49-F238E27FC236}">
                <a16:creationId xmlns:a16="http://schemas.microsoft.com/office/drawing/2014/main" id="{57A9863A-A24A-FBC2-EB86-D86E37F44D45}"/>
              </a:ext>
            </a:extLst>
          </p:cNvPr>
          <p:cNvSpPr>
            <a:spLocks noGrp="1"/>
          </p:cNvSpPr>
          <p:nvPr>
            <p:ph type="sldNum" sz="quarter" idx="10"/>
          </p:nvPr>
        </p:nvSpPr>
        <p:spPr/>
        <p:txBody>
          <a:bodyPr/>
          <a:lstStyle>
            <a:lvl1pPr>
              <a:defRPr smtClean="0">
                <a:solidFill>
                  <a:schemeClr val="bg1"/>
                </a:solidFill>
              </a:defRPr>
            </a:lvl1pPr>
          </a:lstStyle>
          <a:p>
            <a:pPr>
              <a:defRPr/>
            </a:pPr>
            <a:fld id="{93FD50D4-BE08-4E7C-B002-31A57FC68BAC}" type="slidenum">
              <a:rPr lang="en-GB"/>
              <a:pPr>
                <a:defRPr/>
              </a:pPr>
              <a:t>‹#›</a:t>
            </a:fld>
            <a:endParaRPr lang="en-GB"/>
          </a:p>
        </p:txBody>
      </p:sp>
    </p:spTree>
    <p:extLst>
      <p:ext uri="{BB962C8B-B14F-4D97-AF65-F5344CB8AC3E}">
        <p14:creationId xmlns:p14="http://schemas.microsoft.com/office/powerpoint/2010/main" val="3504717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plit content 9">
    <p:spTree>
      <p:nvGrpSpPr>
        <p:cNvPr id="1" name=""/>
        <p:cNvGrpSpPr/>
        <p:nvPr/>
      </p:nvGrpSpPr>
      <p:grpSpPr>
        <a:xfrm>
          <a:off x="0" y="0"/>
          <a:ext cx="0" cy="0"/>
          <a:chOff x="0" y="0"/>
          <a:chExt cx="0" cy="0"/>
        </a:xfrm>
      </p:grpSpPr>
      <p:pic>
        <p:nvPicPr>
          <p:cNvPr id="3" name="Picture 3" descr="A person in a suit and tie&#10;&#10;Description automatically generated">
            <a:extLst>
              <a:ext uri="{FF2B5EF4-FFF2-40B4-BE49-F238E27FC236}">
                <a16:creationId xmlns:a16="http://schemas.microsoft.com/office/drawing/2014/main" id="{68C8C4B2-728A-A244-6B4F-A5CEF55FDE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2825" y="0"/>
            <a:ext cx="6099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2AC32A3-1423-FA41-F412-D4B9550F15A2}"/>
              </a:ext>
            </a:extLst>
          </p:cNvPr>
          <p:cNvSpPr/>
          <p:nvPr userDrawn="1"/>
        </p:nvSpPr>
        <p:spPr>
          <a:xfrm flipH="1">
            <a:off x="0" y="0"/>
            <a:ext cx="6092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descr="A picture containing drawing&#10;&#10;Description automatically generated">
            <a:extLst>
              <a:ext uri="{FF2B5EF4-FFF2-40B4-BE49-F238E27FC236}">
                <a16:creationId xmlns:a16="http://schemas.microsoft.com/office/drawing/2014/main" id="{0D769FD8-D72F-A9C2-C485-2F843E6BA4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4">
            <a:extLst>
              <a:ext uri="{FF2B5EF4-FFF2-40B4-BE49-F238E27FC236}">
                <a16:creationId xmlns:a16="http://schemas.microsoft.com/office/drawing/2014/main" id="{85DE4EDD-E1B8-0021-4C13-2835E073FF42}"/>
              </a:ext>
            </a:extLst>
          </p:cNvPr>
          <p:cNvSpPr>
            <a:spLocks noGrp="1"/>
          </p:cNvSpPr>
          <p:nvPr>
            <p:ph type="sldNum" sz="quarter" idx="10"/>
          </p:nvPr>
        </p:nvSpPr>
        <p:spPr/>
        <p:txBody>
          <a:bodyPr/>
          <a:lstStyle>
            <a:lvl1pPr>
              <a:defRPr smtClean="0">
                <a:solidFill>
                  <a:schemeClr val="bg1"/>
                </a:solidFill>
              </a:defRPr>
            </a:lvl1pPr>
          </a:lstStyle>
          <a:p>
            <a:pPr>
              <a:defRPr/>
            </a:pPr>
            <a:fld id="{ADA5DA3E-D1C3-485D-BDEE-93FCAFE8B5F1}" type="slidenum">
              <a:rPr lang="en-GB"/>
              <a:pPr>
                <a:defRPr/>
              </a:pPr>
              <a:t>‹#›</a:t>
            </a:fld>
            <a:endParaRPr lang="en-GB"/>
          </a:p>
        </p:txBody>
      </p:sp>
    </p:spTree>
    <p:extLst>
      <p:ext uri="{BB962C8B-B14F-4D97-AF65-F5344CB8AC3E}">
        <p14:creationId xmlns:p14="http://schemas.microsoft.com/office/powerpoint/2010/main" val="2154942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lit content 10">
    <p:spTree>
      <p:nvGrpSpPr>
        <p:cNvPr id="1" name=""/>
        <p:cNvGrpSpPr/>
        <p:nvPr/>
      </p:nvGrpSpPr>
      <p:grpSpPr>
        <a:xfrm>
          <a:off x="0" y="0"/>
          <a:ext cx="0" cy="0"/>
          <a:chOff x="0" y="0"/>
          <a:chExt cx="0" cy="0"/>
        </a:xfrm>
      </p:grpSpPr>
      <p:pic>
        <p:nvPicPr>
          <p:cNvPr id="3" name="Picture 3" descr="A person in a suit and tie&#10;&#10;Description automatically generated">
            <a:extLst>
              <a:ext uri="{FF2B5EF4-FFF2-40B4-BE49-F238E27FC236}">
                <a16:creationId xmlns:a16="http://schemas.microsoft.com/office/drawing/2014/main" id="{394EBD7A-CCAA-C246-2057-B6BF9E2959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2825" y="0"/>
            <a:ext cx="6099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B0D0343-9B3C-8D2B-C0D8-A1EA606D9B6B}"/>
              </a:ext>
            </a:extLst>
          </p:cNvPr>
          <p:cNvSpPr/>
          <p:nvPr userDrawn="1"/>
        </p:nvSpPr>
        <p:spPr>
          <a:xfrm flipH="1">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descr="A picture containing drawing&#10;&#10;Description automatically generated">
            <a:extLst>
              <a:ext uri="{FF2B5EF4-FFF2-40B4-BE49-F238E27FC236}">
                <a16:creationId xmlns:a16="http://schemas.microsoft.com/office/drawing/2014/main" id="{729C917F-FD45-EA32-28DC-B6B30B70C58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solidFill>
                  <a:schemeClr val="bg1"/>
                </a:solidFill>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Slide Number Placeholder 4">
            <a:extLst>
              <a:ext uri="{FF2B5EF4-FFF2-40B4-BE49-F238E27FC236}">
                <a16:creationId xmlns:a16="http://schemas.microsoft.com/office/drawing/2014/main" id="{4F80DBBE-9303-A048-2AF7-728F1A072DA3}"/>
              </a:ext>
            </a:extLst>
          </p:cNvPr>
          <p:cNvSpPr>
            <a:spLocks noGrp="1"/>
          </p:cNvSpPr>
          <p:nvPr>
            <p:ph type="sldNum" sz="quarter" idx="10"/>
          </p:nvPr>
        </p:nvSpPr>
        <p:spPr/>
        <p:txBody>
          <a:bodyPr/>
          <a:lstStyle>
            <a:lvl1pPr>
              <a:defRPr smtClean="0">
                <a:solidFill>
                  <a:schemeClr val="bg1"/>
                </a:solidFill>
              </a:defRPr>
            </a:lvl1pPr>
          </a:lstStyle>
          <a:p>
            <a:pPr>
              <a:defRPr/>
            </a:pPr>
            <a:fld id="{CF2D95F9-5BE3-4B9C-A43E-530AFB80A097}" type="slidenum">
              <a:rPr lang="en-GB"/>
              <a:pPr>
                <a:defRPr/>
              </a:pPr>
              <a:t>‹#›</a:t>
            </a:fld>
            <a:endParaRPr lang="en-GB"/>
          </a:p>
        </p:txBody>
      </p:sp>
    </p:spTree>
    <p:extLst>
      <p:ext uri="{BB962C8B-B14F-4D97-AF65-F5344CB8AC3E}">
        <p14:creationId xmlns:p14="http://schemas.microsoft.com/office/powerpoint/2010/main" val="323666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plit content 11">
    <p:spTree>
      <p:nvGrpSpPr>
        <p:cNvPr id="1" name=""/>
        <p:cNvGrpSpPr/>
        <p:nvPr/>
      </p:nvGrpSpPr>
      <p:grpSpPr>
        <a:xfrm>
          <a:off x="0" y="0"/>
          <a:ext cx="0" cy="0"/>
          <a:chOff x="0" y="0"/>
          <a:chExt cx="0" cy="0"/>
        </a:xfrm>
      </p:grpSpPr>
      <p:pic>
        <p:nvPicPr>
          <p:cNvPr id="3" name="Picture 3" descr="A child in a wheelchair holding a ball and smiling&#10;&#10;Description automatically generated">
            <a:extLst>
              <a:ext uri="{FF2B5EF4-FFF2-40B4-BE49-F238E27FC236}">
                <a16:creationId xmlns:a16="http://schemas.microsoft.com/office/drawing/2014/main" id="{A3C61896-9A69-A431-0DB5-F8F71FA657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0600" y="0"/>
            <a:ext cx="6189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8A03D3D-1087-BF71-8758-F561A1C4D22B}"/>
              </a:ext>
            </a:extLst>
          </p:cNvPr>
          <p:cNvSpPr/>
          <p:nvPr userDrawn="1"/>
        </p:nvSpPr>
        <p:spPr>
          <a:xfrm flipH="1">
            <a:off x="0" y="0"/>
            <a:ext cx="6092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descr="A picture containing drawing&#10;&#10;Description automatically generated">
            <a:extLst>
              <a:ext uri="{FF2B5EF4-FFF2-40B4-BE49-F238E27FC236}">
                <a16:creationId xmlns:a16="http://schemas.microsoft.com/office/drawing/2014/main" id="{0020101D-E1D7-81BD-923E-502258B612C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4">
            <a:extLst>
              <a:ext uri="{FF2B5EF4-FFF2-40B4-BE49-F238E27FC236}">
                <a16:creationId xmlns:a16="http://schemas.microsoft.com/office/drawing/2014/main" id="{CD69E6A3-2CFA-B247-C45E-25AF3699E79E}"/>
              </a:ext>
            </a:extLst>
          </p:cNvPr>
          <p:cNvSpPr>
            <a:spLocks noGrp="1"/>
          </p:cNvSpPr>
          <p:nvPr>
            <p:ph type="sldNum" sz="quarter" idx="10"/>
          </p:nvPr>
        </p:nvSpPr>
        <p:spPr/>
        <p:txBody>
          <a:bodyPr/>
          <a:lstStyle>
            <a:lvl1pPr>
              <a:defRPr smtClean="0">
                <a:solidFill>
                  <a:schemeClr val="bg1"/>
                </a:solidFill>
              </a:defRPr>
            </a:lvl1pPr>
          </a:lstStyle>
          <a:p>
            <a:pPr>
              <a:defRPr/>
            </a:pPr>
            <a:fld id="{E2122D57-892D-4814-AAC8-28C9814D81AA}" type="slidenum">
              <a:rPr lang="en-GB"/>
              <a:pPr>
                <a:defRPr/>
              </a:pPr>
              <a:t>‹#›</a:t>
            </a:fld>
            <a:endParaRPr lang="en-GB"/>
          </a:p>
        </p:txBody>
      </p:sp>
    </p:spTree>
    <p:extLst>
      <p:ext uri="{BB962C8B-B14F-4D97-AF65-F5344CB8AC3E}">
        <p14:creationId xmlns:p14="http://schemas.microsoft.com/office/powerpoint/2010/main" val="484734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plit content 12">
    <p:spTree>
      <p:nvGrpSpPr>
        <p:cNvPr id="1" name=""/>
        <p:cNvGrpSpPr/>
        <p:nvPr/>
      </p:nvGrpSpPr>
      <p:grpSpPr>
        <a:xfrm>
          <a:off x="0" y="0"/>
          <a:ext cx="0" cy="0"/>
          <a:chOff x="0" y="0"/>
          <a:chExt cx="0" cy="0"/>
        </a:xfrm>
      </p:grpSpPr>
      <p:pic>
        <p:nvPicPr>
          <p:cNvPr id="3" name="Picture 3" descr="A child in a wheelchair holding a ball and smiling&#10;&#10;Description automatically generated">
            <a:extLst>
              <a:ext uri="{FF2B5EF4-FFF2-40B4-BE49-F238E27FC236}">
                <a16:creationId xmlns:a16="http://schemas.microsoft.com/office/drawing/2014/main" id="{BEAC6BBA-85FE-734F-2B51-23455C9AA7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0600" y="0"/>
            <a:ext cx="6189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9879203-B5DC-CAFC-B939-7FDA5669C36E}"/>
              </a:ext>
            </a:extLst>
          </p:cNvPr>
          <p:cNvSpPr/>
          <p:nvPr userDrawn="1"/>
        </p:nvSpPr>
        <p:spPr>
          <a:xfrm flipH="1">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descr="A picture containing drawing&#10;&#10;Description automatically generated">
            <a:extLst>
              <a:ext uri="{FF2B5EF4-FFF2-40B4-BE49-F238E27FC236}">
                <a16:creationId xmlns:a16="http://schemas.microsoft.com/office/drawing/2014/main" id="{B53306A3-3931-98A4-D21F-A59948EF770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solidFill>
                  <a:schemeClr val="bg1"/>
                </a:solidFill>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Slide Number Placeholder 4">
            <a:extLst>
              <a:ext uri="{FF2B5EF4-FFF2-40B4-BE49-F238E27FC236}">
                <a16:creationId xmlns:a16="http://schemas.microsoft.com/office/drawing/2014/main" id="{EE42EF90-9831-4F70-675D-FC9D88354D2B}"/>
              </a:ext>
            </a:extLst>
          </p:cNvPr>
          <p:cNvSpPr>
            <a:spLocks noGrp="1"/>
          </p:cNvSpPr>
          <p:nvPr>
            <p:ph type="sldNum" sz="quarter" idx="10"/>
          </p:nvPr>
        </p:nvSpPr>
        <p:spPr/>
        <p:txBody>
          <a:bodyPr/>
          <a:lstStyle>
            <a:lvl1pPr>
              <a:defRPr smtClean="0">
                <a:solidFill>
                  <a:schemeClr val="bg1"/>
                </a:solidFill>
              </a:defRPr>
            </a:lvl1pPr>
          </a:lstStyle>
          <a:p>
            <a:pPr>
              <a:defRPr/>
            </a:pPr>
            <a:fld id="{B84EF0BE-9FAD-4CEC-A07C-EB77AF9E2746}" type="slidenum">
              <a:rPr lang="en-GB"/>
              <a:pPr>
                <a:defRPr/>
              </a:pPr>
              <a:t>‹#›</a:t>
            </a:fld>
            <a:endParaRPr lang="en-GB"/>
          </a:p>
        </p:txBody>
      </p:sp>
    </p:spTree>
    <p:extLst>
      <p:ext uri="{BB962C8B-B14F-4D97-AF65-F5344CB8AC3E}">
        <p14:creationId xmlns:p14="http://schemas.microsoft.com/office/powerpoint/2010/main" val="973457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plit content 13">
    <p:spTree>
      <p:nvGrpSpPr>
        <p:cNvPr id="1" name=""/>
        <p:cNvGrpSpPr/>
        <p:nvPr/>
      </p:nvGrpSpPr>
      <p:grpSpPr>
        <a:xfrm>
          <a:off x="0" y="0"/>
          <a:ext cx="0" cy="0"/>
          <a:chOff x="0" y="0"/>
          <a:chExt cx="0" cy="0"/>
        </a:xfrm>
      </p:grpSpPr>
      <p:pic>
        <p:nvPicPr>
          <p:cNvPr id="3" name="Picture 3" descr="A child holding a hula hoop&#10;&#10;Description automatically generated">
            <a:extLst>
              <a:ext uri="{FF2B5EF4-FFF2-40B4-BE49-F238E27FC236}">
                <a16:creationId xmlns:a16="http://schemas.microsoft.com/office/drawing/2014/main" id="{A1D39816-FBED-0144-496D-E6A8D5E783B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2825"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67AEB35-2790-32FB-50B6-2EE1FBCEEC4B}"/>
              </a:ext>
            </a:extLst>
          </p:cNvPr>
          <p:cNvSpPr/>
          <p:nvPr userDrawn="1"/>
        </p:nvSpPr>
        <p:spPr>
          <a:xfrm flipH="1">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descr="A picture containing drawing&#10;&#10;Description automatically generated">
            <a:extLst>
              <a:ext uri="{FF2B5EF4-FFF2-40B4-BE49-F238E27FC236}">
                <a16:creationId xmlns:a16="http://schemas.microsoft.com/office/drawing/2014/main" id="{9AF8B32B-A6D2-FABF-FDF5-909888BACEC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 close up of a sign&#10;&#10;Description automatically generated">
            <a:extLst>
              <a:ext uri="{FF2B5EF4-FFF2-40B4-BE49-F238E27FC236}">
                <a16:creationId xmlns:a16="http://schemas.microsoft.com/office/drawing/2014/main" id="{730AD230-FF81-A4B2-0B4A-9C8814C8A29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77600" y="207963"/>
            <a:ext cx="565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solidFill>
                  <a:schemeClr val="bg1"/>
                </a:solidFill>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4">
            <a:extLst>
              <a:ext uri="{FF2B5EF4-FFF2-40B4-BE49-F238E27FC236}">
                <a16:creationId xmlns:a16="http://schemas.microsoft.com/office/drawing/2014/main" id="{E1B84E8F-04DA-9AAC-F514-2AC52124750B}"/>
              </a:ext>
            </a:extLst>
          </p:cNvPr>
          <p:cNvSpPr>
            <a:spLocks noGrp="1"/>
          </p:cNvSpPr>
          <p:nvPr>
            <p:ph type="sldNum" sz="quarter" idx="10"/>
          </p:nvPr>
        </p:nvSpPr>
        <p:spPr/>
        <p:txBody>
          <a:bodyPr/>
          <a:lstStyle>
            <a:lvl1pPr>
              <a:defRPr smtClean="0">
                <a:solidFill>
                  <a:schemeClr val="tx1"/>
                </a:solidFill>
              </a:defRPr>
            </a:lvl1pPr>
          </a:lstStyle>
          <a:p>
            <a:pPr>
              <a:defRPr/>
            </a:pPr>
            <a:fld id="{AEB9AB78-7728-4839-B197-052019D0F4F3}" type="slidenum">
              <a:rPr lang="en-GB"/>
              <a:pPr>
                <a:defRPr/>
              </a:pPr>
              <a:t>‹#›</a:t>
            </a:fld>
            <a:endParaRPr lang="en-GB"/>
          </a:p>
        </p:txBody>
      </p:sp>
    </p:spTree>
    <p:extLst>
      <p:ext uri="{BB962C8B-B14F-4D97-AF65-F5344CB8AC3E}">
        <p14:creationId xmlns:p14="http://schemas.microsoft.com/office/powerpoint/2010/main" val="3653923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plit content 14">
    <p:spTree>
      <p:nvGrpSpPr>
        <p:cNvPr id="1" name=""/>
        <p:cNvGrpSpPr/>
        <p:nvPr/>
      </p:nvGrpSpPr>
      <p:grpSpPr>
        <a:xfrm>
          <a:off x="0" y="0"/>
          <a:ext cx="0" cy="0"/>
          <a:chOff x="0" y="0"/>
          <a:chExt cx="0" cy="0"/>
        </a:xfrm>
      </p:grpSpPr>
      <p:pic>
        <p:nvPicPr>
          <p:cNvPr id="3" name="Picture 3" descr="A child holding a hula hoop&#10;&#10;Description automatically generated">
            <a:extLst>
              <a:ext uri="{FF2B5EF4-FFF2-40B4-BE49-F238E27FC236}">
                <a16:creationId xmlns:a16="http://schemas.microsoft.com/office/drawing/2014/main" id="{9CE2127D-A28A-40F7-71E9-B82AF67F60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2825"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536A474-0317-C589-2821-8417FCCC503B}"/>
              </a:ext>
            </a:extLst>
          </p:cNvPr>
          <p:cNvSpPr/>
          <p:nvPr userDrawn="1"/>
        </p:nvSpPr>
        <p:spPr>
          <a:xfrm flipH="1">
            <a:off x="0" y="0"/>
            <a:ext cx="6092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descr="A picture containing drawing&#10;&#10;Description automatically generated">
            <a:extLst>
              <a:ext uri="{FF2B5EF4-FFF2-40B4-BE49-F238E27FC236}">
                <a16:creationId xmlns:a16="http://schemas.microsoft.com/office/drawing/2014/main" id="{29CA7044-DDE7-9E73-E4BE-4749EA3DA02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 close up of a sign&#10;&#10;Description automatically generated">
            <a:extLst>
              <a:ext uri="{FF2B5EF4-FFF2-40B4-BE49-F238E27FC236}">
                <a16:creationId xmlns:a16="http://schemas.microsoft.com/office/drawing/2014/main" id="{AA5C0640-0B2D-710B-690F-72BFB3BBA50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77600" y="207963"/>
            <a:ext cx="565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p>
            <a:pPr lvl="0"/>
            <a:r>
              <a:rPr lang="en-US"/>
              <a:t>Click to edit Master text styles</a:t>
            </a:r>
          </a:p>
          <a:p>
            <a:pPr lvl="1"/>
            <a:r>
              <a:rPr lang="en-US"/>
              <a:t>Second level</a:t>
            </a:r>
          </a:p>
          <a:p>
            <a:pPr lvl="2"/>
            <a:r>
              <a:rPr lang="en-US"/>
              <a:t>Third level</a:t>
            </a:r>
          </a:p>
        </p:txBody>
      </p:sp>
      <p:sp>
        <p:nvSpPr>
          <p:cNvPr id="7" name="Slide Number Placeholder 4">
            <a:extLst>
              <a:ext uri="{FF2B5EF4-FFF2-40B4-BE49-F238E27FC236}">
                <a16:creationId xmlns:a16="http://schemas.microsoft.com/office/drawing/2014/main" id="{D256382E-D9CE-7A98-A809-DDC647951068}"/>
              </a:ext>
            </a:extLst>
          </p:cNvPr>
          <p:cNvSpPr>
            <a:spLocks noGrp="1"/>
          </p:cNvSpPr>
          <p:nvPr>
            <p:ph type="sldNum" sz="quarter" idx="10"/>
          </p:nvPr>
        </p:nvSpPr>
        <p:spPr/>
        <p:txBody>
          <a:bodyPr/>
          <a:lstStyle>
            <a:lvl1pPr>
              <a:defRPr smtClean="0">
                <a:solidFill>
                  <a:schemeClr val="tx1"/>
                </a:solidFill>
              </a:defRPr>
            </a:lvl1pPr>
          </a:lstStyle>
          <a:p>
            <a:pPr>
              <a:defRPr/>
            </a:pPr>
            <a:fld id="{84A428DC-21CB-49FD-8E84-71224AF58288}" type="slidenum">
              <a:rPr lang="en-GB"/>
              <a:pPr>
                <a:defRPr/>
              </a:pPr>
              <a:t>‹#›</a:t>
            </a:fld>
            <a:endParaRPr lang="en-GB"/>
          </a:p>
        </p:txBody>
      </p:sp>
    </p:spTree>
    <p:extLst>
      <p:ext uri="{BB962C8B-B14F-4D97-AF65-F5344CB8AC3E}">
        <p14:creationId xmlns:p14="http://schemas.microsoft.com/office/powerpoint/2010/main" val="1702456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ey message_long 1">
    <p:bg>
      <p:bgPr>
        <a:solidFill>
          <a:schemeClr val="tx2"/>
        </a:solidFill>
        <a:effectLst/>
      </p:bgPr>
    </p:bg>
    <p:spTree>
      <p:nvGrpSpPr>
        <p:cNvPr id="1" name=""/>
        <p:cNvGrpSpPr/>
        <p:nvPr/>
      </p:nvGrpSpPr>
      <p:grpSpPr>
        <a:xfrm>
          <a:off x="0" y="0"/>
          <a:ext cx="0" cy="0"/>
          <a:chOff x="0" y="0"/>
          <a:chExt cx="0" cy="0"/>
        </a:xfrm>
      </p:grpSpPr>
      <p:pic>
        <p:nvPicPr>
          <p:cNvPr id="3" name="Picture 3" descr="A picture containing drawing&#10;&#10;Description automatically generated">
            <a:extLst>
              <a:ext uri="{FF2B5EF4-FFF2-40B4-BE49-F238E27FC236}">
                <a16:creationId xmlns:a16="http://schemas.microsoft.com/office/drawing/2014/main" id="{913C6348-BF0D-A212-E089-461D8F6B37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77114" y="2663390"/>
            <a:ext cx="8304420" cy="1547015"/>
          </a:xfrm>
        </p:spPr>
        <p:txBody>
          <a:bodyPr anchor="ctr"/>
          <a:lstStyle>
            <a:lvl1pPr algn="ctr">
              <a:defRPr sz="8800">
                <a:solidFill>
                  <a:schemeClr val="bg1"/>
                </a:solidFill>
              </a:defRPr>
            </a:lvl1pPr>
          </a:lstStyle>
          <a:p>
            <a:r>
              <a:rPr lang="en-US"/>
              <a:t>Click to edit Master title style</a:t>
            </a:r>
            <a:endParaRPr lang="en-GB"/>
          </a:p>
        </p:txBody>
      </p:sp>
      <p:sp>
        <p:nvSpPr>
          <p:cNvPr id="11" name="Subtitle 2"/>
          <p:cNvSpPr>
            <a:spLocks noGrp="1"/>
          </p:cNvSpPr>
          <p:nvPr>
            <p:ph type="subTitle" idx="1"/>
          </p:nvPr>
        </p:nvSpPr>
        <p:spPr>
          <a:xfrm>
            <a:off x="3542200" y="2294058"/>
            <a:ext cx="4832473" cy="369332"/>
          </a:xfrm>
        </p:spPr>
        <p:txBody>
          <a:bodyPr>
            <a:spAutoFit/>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4">
            <a:extLst>
              <a:ext uri="{FF2B5EF4-FFF2-40B4-BE49-F238E27FC236}">
                <a16:creationId xmlns:a16="http://schemas.microsoft.com/office/drawing/2014/main" id="{77616F45-1738-47AD-E2FD-E1ED1C849903}"/>
              </a:ext>
            </a:extLst>
          </p:cNvPr>
          <p:cNvSpPr>
            <a:spLocks noGrp="1"/>
          </p:cNvSpPr>
          <p:nvPr>
            <p:ph type="sldNum" sz="quarter" idx="10"/>
          </p:nvPr>
        </p:nvSpPr>
        <p:spPr/>
        <p:txBody>
          <a:bodyPr/>
          <a:lstStyle>
            <a:lvl1pPr>
              <a:defRPr smtClean="0">
                <a:solidFill>
                  <a:schemeClr val="bg1"/>
                </a:solidFill>
              </a:defRPr>
            </a:lvl1pPr>
          </a:lstStyle>
          <a:p>
            <a:pPr>
              <a:defRPr/>
            </a:pPr>
            <a:fld id="{1315E99C-3A7C-43FE-81A8-FE8585DB5F7B}" type="slidenum">
              <a:rPr lang="en-GB"/>
              <a:pPr>
                <a:defRPr/>
              </a:pPr>
              <a:t>‹#›</a:t>
            </a:fld>
            <a:endParaRPr lang="en-GB"/>
          </a:p>
        </p:txBody>
      </p:sp>
    </p:spTree>
    <p:extLst>
      <p:ext uri="{BB962C8B-B14F-4D97-AF65-F5344CB8AC3E}">
        <p14:creationId xmlns:p14="http://schemas.microsoft.com/office/powerpoint/2010/main" val="3182412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y message_long 2">
    <p:bg>
      <p:bgPr>
        <a:solidFill>
          <a:schemeClr val="bg2"/>
        </a:solidFill>
        <a:effectLst/>
      </p:bgPr>
    </p:bg>
    <p:spTree>
      <p:nvGrpSpPr>
        <p:cNvPr id="1" name=""/>
        <p:cNvGrpSpPr/>
        <p:nvPr/>
      </p:nvGrpSpPr>
      <p:grpSpPr>
        <a:xfrm>
          <a:off x="0" y="0"/>
          <a:ext cx="0" cy="0"/>
          <a:chOff x="0" y="0"/>
          <a:chExt cx="0" cy="0"/>
        </a:xfrm>
      </p:grpSpPr>
      <p:pic>
        <p:nvPicPr>
          <p:cNvPr id="3" name="Picture 3" descr="A close up of a logo&#10;&#10;Description automatically generated">
            <a:extLst>
              <a:ext uri="{FF2B5EF4-FFF2-40B4-BE49-F238E27FC236}">
                <a16:creationId xmlns:a16="http://schemas.microsoft.com/office/drawing/2014/main" id="{C2002A05-4297-9AA2-3DEE-F2811D4DC6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7600" y="207963"/>
            <a:ext cx="565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42203" y="2655492"/>
            <a:ext cx="8304420" cy="1547015"/>
          </a:xfrm>
        </p:spPr>
        <p:txBody>
          <a:bodyPr anchor="ctr"/>
          <a:lstStyle>
            <a:lvl1pPr algn="ctr">
              <a:defRPr sz="8800"/>
            </a:lvl1pPr>
          </a:lstStyle>
          <a:p>
            <a:r>
              <a:rPr lang="en-US"/>
              <a:t>Click to edit Master title style</a:t>
            </a:r>
            <a:endParaRPr lang="en-GB"/>
          </a:p>
        </p:txBody>
      </p:sp>
      <p:sp>
        <p:nvSpPr>
          <p:cNvPr id="11" name="Subtitle 2"/>
          <p:cNvSpPr>
            <a:spLocks noGrp="1"/>
          </p:cNvSpPr>
          <p:nvPr>
            <p:ph type="subTitle" idx="1"/>
          </p:nvPr>
        </p:nvSpPr>
        <p:spPr>
          <a:xfrm>
            <a:off x="3587262" y="2345337"/>
            <a:ext cx="4945673" cy="369332"/>
          </a:xfrm>
        </p:spPr>
        <p:txBody>
          <a:bodyPr>
            <a:spAutoFit/>
          </a:bodyPr>
          <a:lstStyle>
            <a:lvl1pPr marL="0" indent="0" algn="ctr">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4">
            <a:extLst>
              <a:ext uri="{FF2B5EF4-FFF2-40B4-BE49-F238E27FC236}">
                <a16:creationId xmlns:a16="http://schemas.microsoft.com/office/drawing/2014/main" id="{0B007BEB-61FF-BCDA-BA75-BAA10F1830F8}"/>
              </a:ext>
            </a:extLst>
          </p:cNvPr>
          <p:cNvSpPr>
            <a:spLocks noGrp="1"/>
          </p:cNvSpPr>
          <p:nvPr>
            <p:ph type="sldNum" sz="quarter" idx="10"/>
          </p:nvPr>
        </p:nvSpPr>
        <p:spPr/>
        <p:txBody>
          <a:bodyPr/>
          <a:lstStyle>
            <a:lvl1pPr>
              <a:defRPr smtClean="0">
                <a:solidFill>
                  <a:schemeClr val="bg1"/>
                </a:solidFill>
              </a:defRPr>
            </a:lvl1pPr>
          </a:lstStyle>
          <a:p>
            <a:pPr>
              <a:defRPr/>
            </a:pPr>
            <a:fld id="{7685AE43-3E12-429F-87D4-D554FADFE762}" type="slidenum">
              <a:rPr lang="en-GB"/>
              <a:pPr>
                <a:defRPr/>
              </a:pPr>
              <a:t>‹#›</a:t>
            </a:fld>
            <a:endParaRPr lang="en-GB"/>
          </a:p>
        </p:txBody>
      </p:sp>
    </p:spTree>
    <p:extLst>
      <p:ext uri="{BB962C8B-B14F-4D97-AF65-F5344CB8AC3E}">
        <p14:creationId xmlns:p14="http://schemas.microsoft.com/office/powerpoint/2010/main" val="226036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Presentation title slide 2">
    <p:spTree>
      <p:nvGrpSpPr>
        <p:cNvPr id="1" name=""/>
        <p:cNvGrpSpPr/>
        <p:nvPr/>
      </p:nvGrpSpPr>
      <p:grpSpPr>
        <a:xfrm>
          <a:off x="0" y="0"/>
          <a:ext cx="0" cy="0"/>
          <a:chOff x="0" y="0"/>
          <a:chExt cx="0" cy="0"/>
        </a:xfrm>
      </p:grpSpPr>
      <p:pic>
        <p:nvPicPr>
          <p:cNvPr id="2" name="Picture 3" descr="A child holding onto a rock wall&#10;&#10;Description automatically generated">
            <a:extLst>
              <a:ext uri="{FF2B5EF4-FFF2-40B4-BE49-F238E27FC236}">
                <a16:creationId xmlns:a16="http://schemas.microsoft.com/office/drawing/2014/main" id="{75E9E5CC-41EF-F65A-7FA3-A1B24DCFA0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aphic 11">
            <a:extLst>
              <a:ext uri="{FF2B5EF4-FFF2-40B4-BE49-F238E27FC236}">
                <a16:creationId xmlns:a16="http://schemas.microsoft.com/office/drawing/2014/main" id="{C0366186-835D-5BAA-1865-9E037E6E111D}"/>
              </a:ext>
            </a:extLst>
          </p:cNvPr>
          <p:cNvGrpSpPr/>
          <p:nvPr userDrawn="1"/>
        </p:nvGrpSpPr>
        <p:grpSpPr>
          <a:xfrm>
            <a:off x="8725936" y="275711"/>
            <a:ext cx="3340295" cy="1537293"/>
            <a:chOff x="1676400" y="1162555"/>
            <a:chExt cx="8966200" cy="4126490"/>
          </a:xfrm>
          <a:solidFill>
            <a:schemeClr val="bg1"/>
          </a:solidFill>
        </p:grpSpPr>
        <p:sp>
          <p:nvSpPr>
            <p:cNvPr id="4" name="Freeform 9">
              <a:extLst>
                <a:ext uri="{FF2B5EF4-FFF2-40B4-BE49-F238E27FC236}">
                  <a16:creationId xmlns:a16="http://schemas.microsoft.com/office/drawing/2014/main" id="{F8C88D28-6A81-AAA2-A75A-F835236CA908}"/>
                </a:ext>
              </a:extLst>
            </p:cNvPr>
            <p:cNvSpPr/>
            <p:nvPr/>
          </p:nvSpPr>
          <p:spPr>
            <a:xfrm>
              <a:off x="9035933" y="1825443"/>
              <a:ext cx="953851" cy="1173589"/>
            </a:xfrm>
            <a:custGeom>
              <a:avLst/>
              <a:gdLst>
                <a:gd name="connsiteX0" fmla="*/ 876398 w 953851"/>
                <a:gd name="connsiteY0" fmla="*/ 1102795 h 1173588"/>
                <a:gd name="connsiteX1" fmla="*/ 860374 w 953851"/>
                <a:gd name="connsiteY1" fmla="*/ 1071373 h 1173588"/>
                <a:gd name="connsiteX2" fmla="*/ 860374 w 953851"/>
                <a:gd name="connsiteY2" fmla="*/ 738604 h 1173588"/>
                <a:gd name="connsiteX3" fmla="*/ 593677 w 953851"/>
                <a:gd name="connsiteY3" fmla="*/ 392963 h 1173588"/>
                <a:gd name="connsiteX4" fmla="*/ 334992 w 953851"/>
                <a:gd name="connsiteY4" fmla="*/ 539851 h 1173588"/>
                <a:gd name="connsiteX5" fmla="*/ 334992 w 953851"/>
                <a:gd name="connsiteY5" fmla="*/ 0 h 1173588"/>
                <a:gd name="connsiteX6" fmla="*/ 12972 w 953851"/>
                <a:gd name="connsiteY6" fmla="*/ 54894 h 1173588"/>
                <a:gd name="connsiteX7" fmla="*/ 12972 w 953851"/>
                <a:gd name="connsiteY7" fmla="*/ 78365 h 1173588"/>
                <a:gd name="connsiteX8" fmla="*/ 92333 w 953851"/>
                <a:gd name="connsiteY8" fmla="*/ 154459 h 1173588"/>
                <a:gd name="connsiteX9" fmla="*/ 105687 w 953851"/>
                <a:gd name="connsiteY9" fmla="*/ 188531 h 1173588"/>
                <a:gd name="connsiteX10" fmla="*/ 105687 w 953851"/>
                <a:gd name="connsiteY10" fmla="*/ 1068723 h 1173588"/>
                <a:gd name="connsiteX11" fmla="*/ 92333 w 953851"/>
                <a:gd name="connsiteY11" fmla="*/ 1102795 h 1173588"/>
                <a:gd name="connsiteX12" fmla="*/ 0 w 953851"/>
                <a:gd name="connsiteY12" fmla="*/ 1173589 h 1173588"/>
                <a:gd name="connsiteX13" fmla="*/ 0 w 953851"/>
                <a:gd name="connsiteY13" fmla="*/ 1197061 h 1173588"/>
                <a:gd name="connsiteX14" fmla="*/ 440679 w 953851"/>
                <a:gd name="connsiteY14" fmla="*/ 1197061 h 1173588"/>
                <a:gd name="connsiteX15" fmla="*/ 440679 w 953851"/>
                <a:gd name="connsiteY15" fmla="*/ 1173589 h 1173588"/>
                <a:gd name="connsiteX16" fmla="*/ 351017 w 953851"/>
                <a:gd name="connsiteY16" fmla="*/ 1102795 h 1173588"/>
                <a:gd name="connsiteX17" fmla="*/ 334992 w 953851"/>
                <a:gd name="connsiteY17" fmla="*/ 1068723 h 1173588"/>
                <a:gd name="connsiteX18" fmla="*/ 334992 w 953851"/>
                <a:gd name="connsiteY18" fmla="*/ 636388 h 1173588"/>
                <a:gd name="connsiteX19" fmla="*/ 496003 w 953851"/>
                <a:gd name="connsiteY19" fmla="*/ 523572 h 1173588"/>
                <a:gd name="connsiteX20" fmla="*/ 630686 w 953851"/>
                <a:gd name="connsiteY20" fmla="*/ 735954 h 1173588"/>
                <a:gd name="connsiteX21" fmla="*/ 630686 w 953851"/>
                <a:gd name="connsiteY21" fmla="*/ 1068723 h 1173588"/>
                <a:gd name="connsiteX22" fmla="*/ 615043 w 953851"/>
                <a:gd name="connsiteY22" fmla="*/ 1102795 h 1173588"/>
                <a:gd name="connsiteX23" fmla="*/ 525381 w 953851"/>
                <a:gd name="connsiteY23" fmla="*/ 1173589 h 1173588"/>
                <a:gd name="connsiteX24" fmla="*/ 525381 w 953851"/>
                <a:gd name="connsiteY24" fmla="*/ 1197061 h 1173588"/>
                <a:gd name="connsiteX25" fmla="*/ 966061 w 953851"/>
                <a:gd name="connsiteY25" fmla="*/ 1197061 h 1173588"/>
                <a:gd name="connsiteX26" fmla="*/ 966061 w 953851"/>
                <a:gd name="connsiteY26" fmla="*/ 1173589 h 1173588"/>
                <a:gd name="connsiteX27" fmla="*/ 876398 w 953851"/>
                <a:gd name="connsiteY27" fmla="*/ 1102795 h 11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3851" h="1173588">
                  <a:moveTo>
                    <a:pt x="876398" y="1102795"/>
                  </a:moveTo>
                  <a:cubicBezTo>
                    <a:pt x="860374" y="1089545"/>
                    <a:pt x="860374" y="1089545"/>
                    <a:pt x="860374" y="1071373"/>
                  </a:cubicBezTo>
                  <a:lnTo>
                    <a:pt x="860374" y="738604"/>
                  </a:lnTo>
                  <a:cubicBezTo>
                    <a:pt x="860374" y="508050"/>
                    <a:pt x="773383" y="392963"/>
                    <a:pt x="593677" y="392963"/>
                  </a:cubicBezTo>
                  <a:cubicBezTo>
                    <a:pt x="482648" y="392963"/>
                    <a:pt x="400999" y="440285"/>
                    <a:pt x="334992" y="539851"/>
                  </a:cubicBezTo>
                  <a:lnTo>
                    <a:pt x="334992" y="0"/>
                  </a:lnTo>
                  <a:lnTo>
                    <a:pt x="12972" y="54894"/>
                  </a:lnTo>
                  <a:lnTo>
                    <a:pt x="12972" y="78365"/>
                  </a:lnTo>
                  <a:lnTo>
                    <a:pt x="92333" y="154459"/>
                  </a:lnTo>
                  <a:cubicBezTo>
                    <a:pt x="104160" y="166574"/>
                    <a:pt x="105687" y="170360"/>
                    <a:pt x="105687" y="188531"/>
                  </a:cubicBezTo>
                  <a:lnTo>
                    <a:pt x="105687" y="1068723"/>
                  </a:lnTo>
                  <a:cubicBezTo>
                    <a:pt x="105687" y="1086895"/>
                    <a:pt x="105305" y="1092573"/>
                    <a:pt x="92333" y="1102795"/>
                  </a:cubicBezTo>
                  <a:lnTo>
                    <a:pt x="0" y="1173589"/>
                  </a:lnTo>
                  <a:lnTo>
                    <a:pt x="0" y="1197061"/>
                  </a:lnTo>
                  <a:lnTo>
                    <a:pt x="440679" y="1197061"/>
                  </a:lnTo>
                  <a:lnTo>
                    <a:pt x="440679" y="1173589"/>
                  </a:lnTo>
                  <a:lnTo>
                    <a:pt x="351017" y="1102795"/>
                  </a:lnTo>
                  <a:cubicBezTo>
                    <a:pt x="337664" y="1092195"/>
                    <a:pt x="334992" y="1086895"/>
                    <a:pt x="334992" y="1068723"/>
                  </a:cubicBezTo>
                  <a:lnTo>
                    <a:pt x="334992" y="636388"/>
                  </a:lnTo>
                  <a:cubicBezTo>
                    <a:pt x="374673" y="562944"/>
                    <a:pt x="429996" y="523572"/>
                    <a:pt x="496003" y="523572"/>
                  </a:cubicBezTo>
                  <a:cubicBezTo>
                    <a:pt x="585665" y="523572"/>
                    <a:pt x="630686" y="594366"/>
                    <a:pt x="630686" y="735954"/>
                  </a:cubicBezTo>
                  <a:lnTo>
                    <a:pt x="630686" y="1068723"/>
                  </a:lnTo>
                  <a:cubicBezTo>
                    <a:pt x="630686" y="1086895"/>
                    <a:pt x="628016" y="1092195"/>
                    <a:pt x="615043" y="1102795"/>
                  </a:cubicBezTo>
                  <a:lnTo>
                    <a:pt x="525381" y="1173589"/>
                  </a:lnTo>
                  <a:lnTo>
                    <a:pt x="525381" y="1197061"/>
                  </a:lnTo>
                  <a:lnTo>
                    <a:pt x="966061" y="1197061"/>
                  </a:lnTo>
                  <a:lnTo>
                    <a:pt x="966061" y="1173589"/>
                  </a:lnTo>
                  <a:lnTo>
                    <a:pt x="876398" y="1102795"/>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5" name="Freeform 10">
              <a:extLst>
                <a:ext uri="{FF2B5EF4-FFF2-40B4-BE49-F238E27FC236}">
                  <a16:creationId xmlns:a16="http://schemas.microsoft.com/office/drawing/2014/main" id="{540FD294-AAC8-AC4B-EE1A-DA57AD290FD9}"/>
                </a:ext>
              </a:extLst>
            </p:cNvPr>
            <p:cNvSpPr/>
            <p:nvPr/>
          </p:nvSpPr>
          <p:spPr>
            <a:xfrm>
              <a:off x="8304902" y="2218406"/>
              <a:ext cx="686773" cy="795012"/>
            </a:xfrm>
            <a:custGeom>
              <a:avLst/>
              <a:gdLst>
                <a:gd name="connsiteX0" fmla="*/ 380015 w 686772"/>
                <a:gd name="connsiteY0" fmla="*/ 822648 h 795011"/>
                <a:gd name="connsiteX1" fmla="*/ 704705 w 686772"/>
                <a:gd name="connsiteY1" fmla="*/ 600045 h 795011"/>
                <a:gd name="connsiteX2" fmla="*/ 681050 w 686772"/>
                <a:gd name="connsiteY2" fmla="*/ 586794 h 795011"/>
                <a:gd name="connsiteX3" fmla="*/ 491043 w 686772"/>
                <a:gd name="connsiteY3" fmla="*/ 681060 h 795011"/>
                <a:gd name="connsiteX4" fmla="*/ 240371 w 686772"/>
                <a:gd name="connsiteY4" fmla="*/ 366841 h 795011"/>
                <a:gd name="connsiteX5" fmla="*/ 433049 w 686772"/>
                <a:gd name="connsiteY5" fmla="*/ 73444 h 795011"/>
                <a:gd name="connsiteX6" fmla="*/ 478070 w 686772"/>
                <a:gd name="connsiteY6" fmla="*/ 96916 h 795011"/>
                <a:gd name="connsiteX7" fmla="*/ 594059 w 686772"/>
                <a:gd name="connsiteY7" fmla="*/ 288097 h 795011"/>
                <a:gd name="connsiteX8" fmla="*/ 617714 w 686772"/>
                <a:gd name="connsiteY8" fmla="*/ 288097 h 795011"/>
                <a:gd name="connsiteX9" fmla="*/ 697075 w 686772"/>
                <a:gd name="connsiteY9" fmla="*/ 54894 h 795011"/>
                <a:gd name="connsiteX10" fmla="*/ 433049 w 686772"/>
                <a:gd name="connsiteY10" fmla="*/ 0 h 795011"/>
                <a:gd name="connsiteX11" fmla="*/ 0 w 686772"/>
                <a:gd name="connsiteY11" fmla="*/ 427035 h 795011"/>
                <a:gd name="connsiteX12" fmla="*/ 380015 w 686772"/>
                <a:gd name="connsiteY12" fmla="*/ 822648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6772" h="795011">
                  <a:moveTo>
                    <a:pt x="380015" y="822648"/>
                  </a:moveTo>
                  <a:cubicBezTo>
                    <a:pt x="535683" y="822648"/>
                    <a:pt x="654724" y="741254"/>
                    <a:pt x="704705" y="600045"/>
                  </a:cubicBezTo>
                  <a:lnTo>
                    <a:pt x="681050" y="586794"/>
                  </a:lnTo>
                  <a:cubicBezTo>
                    <a:pt x="633357" y="646988"/>
                    <a:pt x="567351" y="681060"/>
                    <a:pt x="491043" y="681060"/>
                  </a:cubicBezTo>
                  <a:cubicBezTo>
                    <a:pt x="330033" y="681060"/>
                    <a:pt x="240371" y="570894"/>
                    <a:pt x="240371" y="366841"/>
                  </a:cubicBezTo>
                  <a:cubicBezTo>
                    <a:pt x="240371" y="191181"/>
                    <a:pt x="317060" y="73444"/>
                    <a:pt x="433049" y="73444"/>
                  </a:cubicBezTo>
                  <a:cubicBezTo>
                    <a:pt x="454033" y="73444"/>
                    <a:pt x="466242" y="77608"/>
                    <a:pt x="478070" y="96916"/>
                  </a:cubicBezTo>
                  <a:lnTo>
                    <a:pt x="594059" y="288097"/>
                  </a:lnTo>
                  <a:lnTo>
                    <a:pt x="617714" y="288097"/>
                  </a:lnTo>
                  <a:lnTo>
                    <a:pt x="697075" y="54894"/>
                  </a:lnTo>
                  <a:cubicBezTo>
                    <a:pt x="620385" y="20822"/>
                    <a:pt x="520040" y="0"/>
                    <a:pt x="433049" y="0"/>
                  </a:cubicBezTo>
                  <a:cubicBezTo>
                    <a:pt x="169023" y="0"/>
                    <a:pt x="0" y="167710"/>
                    <a:pt x="0" y="427035"/>
                  </a:cubicBezTo>
                  <a:cubicBezTo>
                    <a:pt x="0" y="667810"/>
                    <a:pt x="147657" y="822648"/>
                    <a:pt x="380015" y="82264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6" name="Freeform 11">
              <a:extLst>
                <a:ext uri="{FF2B5EF4-FFF2-40B4-BE49-F238E27FC236}">
                  <a16:creationId xmlns:a16="http://schemas.microsoft.com/office/drawing/2014/main" id="{A0E2F68B-1076-2F61-99ED-B476D559ADF7}"/>
                </a:ext>
              </a:extLst>
            </p:cNvPr>
            <p:cNvSpPr/>
            <p:nvPr/>
          </p:nvSpPr>
          <p:spPr>
            <a:xfrm>
              <a:off x="7449488" y="2218406"/>
              <a:ext cx="801235" cy="795012"/>
            </a:xfrm>
            <a:custGeom>
              <a:avLst/>
              <a:gdLst>
                <a:gd name="connsiteX0" fmla="*/ 330033 w 801234"/>
                <a:gd name="connsiteY0" fmla="*/ 345641 h 795011"/>
                <a:gd name="connsiteX1" fmla="*/ 0 w 801234"/>
                <a:gd name="connsiteY1" fmla="*/ 607616 h 795011"/>
                <a:gd name="connsiteX2" fmla="*/ 227016 w 801234"/>
                <a:gd name="connsiteY2" fmla="*/ 822269 h 795011"/>
                <a:gd name="connsiteX3" fmla="*/ 477689 w 801234"/>
                <a:gd name="connsiteY3" fmla="*/ 685982 h 795011"/>
                <a:gd name="connsiteX4" fmla="*/ 620385 w 801234"/>
                <a:gd name="connsiteY4" fmla="*/ 822269 h 795011"/>
                <a:gd name="connsiteX5" fmla="*/ 818404 w 801234"/>
                <a:gd name="connsiteY5" fmla="*/ 683332 h 795011"/>
                <a:gd name="connsiteX6" fmla="*/ 800090 w 801234"/>
                <a:gd name="connsiteY6" fmla="*/ 667431 h 795011"/>
                <a:gd name="connsiteX7" fmla="*/ 750109 w 801234"/>
                <a:gd name="connsiteY7" fmla="*/ 698853 h 795011"/>
                <a:gd name="connsiteX8" fmla="*/ 700127 w 801234"/>
                <a:gd name="connsiteY8" fmla="*/ 612538 h 795011"/>
                <a:gd name="connsiteX9" fmla="*/ 700127 w 801234"/>
                <a:gd name="connsiteY9" fmla="*/ 288097 h 795011"/>
                <a:gd name="connsiteX10" fmla="*/ 338426 w 801234"/>
                <a:gd name="connsiteY10" fmla="*/ 0 h 795011"/>
                <a:gd name="connsiteX11" fmla="*/ 48074 w 801234"/>
                <a:gd name="connsiteY11" fmla="*/ 54894 h 795011"/>
                <a:gd name="connsiteX12" fmla="*/ 127434 w 801234"/>
                <a:gd name="connsiteY12" fmla="*/ 288097 h 795011"/>
                <a:gd name="connsiteX13" fmla="*/ 151090 w 801234"/>
                <a:gd name="connsiteY13" fmla="*/ 288097 h 795011"/>
                <a:gd name="connsiteX14" fmla="*/ 267078 w 801234"/>
                <a:gd name="connsiteY14" fmla="*/ 96916 h 795011"/>
                <a:gd name="connsiteX15" fmla="*/ 325073 w 801234"/>
                <a:gd name="connsiteY15" fmla="*/ 70794 h 795011"/>
                <a:gd name="connsiteX16" fmla="*/ 470439 w 801234"/>
                <a:gd name="connsiteY16" fmla="*/ 238504 h 795011"/>
                <a:gd name="connsiteX17" fmla="*/ 470439 w 801234"/>
                <a:gd name="connsiteY17" fmla="*/ 364191 h 795011"/>
                <a:gd name="connsiteX18" fmla="*/ 330033 w 801234"/>
                <a:gd name="connsiteY18" fmla="*/ 345641 h 795011"/>
                <a:gd name="connsiteX19" fmla="*/ 470058 w 801234"/>
                <a:gd name="connsiteY19" fmla="*/ 610266 h 795011"/>
                <a:gd name="connsiteX20" fmla="*/ 327362 w 801234"/>
                <a:gd name="connsiteY20" fmla="*/ 699232 h 795011"/>
                <a:gd name="connsiteX21" fmla="*/ 216333 w 801234"/>
                <a:gd name="connsiteY21" fmla="*/ 573544 h 795011"/>
                <a:gd name="connsiteX22" fmla="*/ 393368 w 801234"/>
                <a:gd name="connsiteY22" fmla="*/ 419085 h 795011"/>
                <a:gd name="connsiteX23" fmla="*/ 470058 w 801234"/>
                <a:gd name="connsiteY23" fmla="*/ 429685 h 795011"/>
                <a:gd name="connsiteX24" fmla="*/ 470058 w 801234"/>
                <a:gd name="connsiteY24" fmla="*/ 610266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1234" h="795011">
                  <a:moveTo>
                    <a:pt x="330033" y="345641"/>
                  </a:moveTo>
                  <a:cubicBezTo>
                    <a:pt x="134684" y="345641"/>
                    <a:pt x="0" y="450507"/>
                    <a:pt x="0" y="607616"/>
                  </a:cubicBezTo>
                  <a:cubicBezTo>
                    <a:pt x="0" y="735954"/>
                    <a:pt x="92333" y="822269"/>
                    <a:pt x="227016" y="822269"/>
                  </a:cubicBezTo>
                  <a:cubicBezTo>
                    <a:pt x="332703" y="822269"/>
                    <a:pt x="433049" y="767376"/>
                    <a:pt x="477689" y="685982"/>
                  </a:cubicBezTo>
                  <a:cubicBezTo>
                    <a:pt x="485701" y="769647"/>
                    <a:pt x="541025" y="822269"/>
                    <a:pt x="620385" y="822269"/>
                  </a:cubicBezTo>
                  <a:cubicBezTo>
                    <a:pt x="720730" y="822269"/>
                    <a:pt x="797420" y="770026"/>
                    <a:pt x="818404" y="683332"/>
                  </a:cubicBezTo>
                  <a:lnTo>
                    <a:pt x="800090" y="667431"/>
                  </a:lnTo>
                  <a:cubicBezTo>
                    <a:pt x="786736" y="688253"/>
                    <a:pt x="771093" y="698853"/>
                    <a:pt x="750109" y="698853"/>
                  </a:cubicBezTo>
                  <a:cubicBezTo>
                    <a:pt x="718441" y="698853"/>
                    <a:pt x="700127" y="667431"/>
                    <a:pt x="700127" y="612538"/>
                  </a:cubicBezTo>
                  <a:lnTo>
                    <a:pt x="700127" y="288097"/>
                  </a:lnTo>
                  <a:cubicBezTo>
                    <a:pt x="700127" y="83666"/>
                    <a:pt x="594440" y="0"/>
                    <a:pt x="338426" y="0"/>
                  </a:cubicBezTo>
                  <a:cubicBezTo>
                    <a:pt x="243423" y="0"/>
                    <a:pt x="145749" y="18172"/>
                    <a:pt x="48074" y="54894"/>
                  </a:cubicBezTo>
                  <a:lnTo>
                    <a:pt x="127434" y="288097"/>
                  </a:lnTo>
                  <a:lnTo>
                    <a:pt x="151090" y="288097"/>
                  </a:lnTo>
                  <a:lnTo>
                    <a:pt x="267078" y="96916"/>
                  </a:lnTo>
                  <a:cubicBezTo>
                    <a:pt x="280814" y="74580"/>
                    <a:pt x="290734" y="70794"/>
                    <a:pt x="325073" y="70794"/>
                  </a:cubicBezTo>
                  <a:cubicBezTo>
                    <a:pt x="417405" y="70794"/>
                    <a:pt x="470439" y="130988"/>
                    <a:pt x="470439" y="238504"/>
                  </a:cubicBezTo>
                  <a:lnTo>
                    <a:pt x="470439" y="364191"/>
                  </a:lnTo>
                  <a:cubicBezTo>
                    <a:pt x="446402" y="356241"/>
                    <a:pt x="404051" y="345641"/>
                    <a:pt x="330033" y="345641"/>
                  </a:cubicBezTo>
                  <a:close/>
                  <a:moveTo>
                    <a:pt x="470058" y="610266"/>
                  </a:moveTo>
                  <a:cubicBezTo>
                    <a:pt x="435719" y="665160"/>
                    <a:pt x="380396" y="699232"/>
                    <a:pt x="327362" y="699232"/>
                  </a:cubicBezTo>
                  <a:cubicBezTo>
                    <a:pt x="258684" y="699232"/>
                    <a:pt x="216333" y="649638"/>
                    <a:pt x="216333" y="573544"/>
                  </a:cubicBezTo>
                  <a:cubicBezTo>
                    <a:pt x="216333" y="481929"/>
                    <a:pt x="287682" y="419085"/>
                    <a:pt x="393368" y="419085"/>
                  </a:cubicBezTo>
                  <a:cubicBezTo>
                    <a:pt x="435719" y="419085"/>
                    <a:pt x="454033" y="424385"/>
                    <a:pt x="470058" y="429685"/>
                  </a:cubicBezTo>
                  <a:lnTo>
                    <a:pt x="470058" y="610266"/>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7" name="Freeform 12">
              <a:extLst>
                <a:ext uri="{FF2B5EF4-FFF2-40B4-BE49-F238E27FC236}">
                  <a16:creationId xmlns:a16="http://schemas.microsoft.com/office/drawing/2014/main" id="{4D9E39ED-61CD-B4EE-2B65-DAD9BA389FF3}"/>
                </a:ext>
              </a:extLst>
            </p:cNvPr>
            <p:cNvSpPr/>
            <p:nvPr/>
          </p:nvSpPr>
          <p:spPr>
            <a:xfrm>
              <a:off x="8761606" y="3478689"/>
              <a:ext cx="534157" cy="1060016"/>
            </a:xfrm>
            <a:custGeom>
              <a:avLst/>
              <a:gdLst>
                <a:gd name="connsiteX0" fmla="*/ 435338 w 534156"/>
                <a:gd name="connsiteY0" fmla="*/ 953257 h 1060015"/>
                <a:gd name="connsiteX1" fmla="*/ 337664 w 534156"/>
                <a:gd name="connsiteY1" fmla="*/ 840441 h 1060015"/>
                <a:gd name="connsiteX2" fmla="*/ 337664 w 534156"/>
                <a:gd name="connsiteY2" fmla="*/ 366463 h 1060015"/>
                <a:gd name="connsiteX3" fmla="*/ 553997 w 534156"/>
                <a:gd name="connsiteY3" fmla="*/ 366463 h 1060015"/>
                <a:gd name="connsiteX4" fmla="*/ 553997 w 534156"/>
                <a:gd name="connsiteY4" fmla="*/ 280147 h 1060015"/>
                <a:gd name="connsiteX5" fmla="*/ 337664 w 534156"/>
                <a:gd name="connsiteY5" fmla="*/ 280147 h 1060015"/>
                <a:gd name="connsiteX6" fmla="*/ 337664 w 534156"/>
                <a:gd name="connsiteY6" fmla="*/ 0 h 1060015"/>
                <a:gd name="connsiteX7" fmla="*/ 314008 w 534156"/>
                <a:gd name="connsiteY7" fmla="*/ 0 h 1060015"/>
                <a:gd name="connsiteX8" fmla="*/ 118659 w 534156"/>
                <a:gd name="connsiteY8" fmla="*/ 254025 h 1060015"/>
                <a:gd name="connsiteX9" fmla="*/ 68677 w 534156"/>
                <a:gd name="connsiteY9" fmla="*/ 280147 h 1060015"/>
                <a:gd name="connsiteX10" fmla="*/ 0 w 534156"/>
                <a:gd name="connsiteY10" fmla="*/ 280147 h 1060015"/>
                <a:gd name="connsiteX11" fmla="*/ 0 w 534156"/>
                <a:gd name="connsiteY11" fmla="*/ 366463 h 1060015"/>
                <a:gd name="connsiteX12" fmla="*/ 108357 w 534156"/>
                <a:gd name="connsiteY12" fmla="*/ 366463 h 1060015"/>
                <a:gd name="connsiteX13" fmla="*/ 108357 w 534156"/>
                <a:gd name="connsiteY13" fmla="*/ 856341 h 1060015"/>
                <a:gd name="connsiteX14" fmla="*/ 327362 w 534156"/>
                <a:gd name="connsiteY14" fmla="*/ 1084245 h 1060015"/>
                <a:gd name="connsiteX15" fmla="*/ 570022 w 534156"/>
                <a:gd name="connsiteY15" fmla="*/ 905935 h 1060015"/>
                <a:gd name="connsiteX16" fmla="*/ 546366 w 534156"/>
                <a:gd name="connsiteY16" fmla="*/ 895335 h 1060015"/>
                <a:gd name="connsiteX17" fmla="*/ 435338 w 534156"/>
                <a:gd name="connsiteY17" fmla="*/ 953257 h 106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4156" h="1060015">
                  <a:moveTo>
                    <a:pt x="435338" y="953257"/>
                  </a:moveTo>
                  <a:cubicBezTo>
                    <a:pt x="374673" y="953257"/>
                    <a:pt x="337664" y="911235"/>
                    <a:pt x="337664" y="840441"/>
                  </a:cubicBezTo>
                  <a:lnTo>
                    <a:pt x="337664" y="366463"/>
                  </a:lnTo>
                  <a:lnTo>
                    <a:pt x="553997" y="366463"/>
                  </a:lnTo>
                  <a:lnTo>
                    <a:pt x="553997" y="280147"/>
                  </a:lnTo>
                  <a:lnTo>
                    <a:pt x="337664" y="280147"/>
                  </a:lnTo>
                  <a:lnTo>
                    <a:pt x="337664" y="0"/>
                  </a:lnTo>
                  <a:lnTo>
                    <a:pt x="314008" y="0"/>
                  </a:lnTo>
                  <a:lnTo>
                    <a:pt x="118659" y="254025"/>
                  </a:lnTo>
                  <a:cubicBezTo>
                    <a:pt x="100345" y="277497"/>
                    <a:pt x="95004" y="280147"/>
                    <a:pt x="68677" y="280147"/>
                  </a:cubicBezTo>
                  <a:lnTo>
                    <a:pt x="0" y="280147"/>
                  </a:lnTo>
                  <a:lnTo>
                    <a:pt x="0" y="366463"/>
                  </a:lnTo>
                  <a:lnTo>
                    <a:pt x="108357" y="366463"/>
                  </a:lnTo>
                  <a:lnTo>
                    <a:pt x="108357" y="856341"/>
                  </a:lnTo>
                  <a:cubicBezTo>
                    <a:pt x="108357" y="1003229"/>
                    <a:pt x="185047" y="1084245"/>
                    <a:pt x="327362" y="1084245"/>
                  </a:cubicBezTo>
                  <a:cubicBezTo>
                    <a:pt x="456704" y="1084245"/>
                    <a:pt x="546366" y="1016101"/>
                    <a:pt x="570022" y="905935"/>
                  </a:cubicBezTo>
                  <a:lnTo>
                    <a:pt x="546366" y="895335"/>
                  </a:lnTo>
                  <a:cubicBezTo>
                    <a:pt x="522710" y="932435"/>
                    <a:pt x="483030" y="953257"/>
                    <a:pt x="435338" y="953257"/>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8" name="Freeform 13">
              <a:extLst>
                <a:ext uri="{FF2B5EF4-FFF2-40B4-BE49-F238E27FC236}">
                  <a16:creationId xmlns:a16="http://schemas.microsoft.com/office/drawing/2014/main" id="{2DAA266A-DB7F-36E8-17A7-E7F7AABEAEB6}"/>
                </a:ext>
              </a:extLst>
            </p:cNvPr>
            <p:cNvSpPr/>
            <p:nvPr/>
          </p:nvSpPr>
          <p:spPr>
            <a:xfrm>
              <a:off x="6599797" y="2218406"/>
              <a:ext cx="724927" cy="795012"/>
            </a:xfrm>
            <a:custGeom>
              <a:avLst/>
              <a:gdLst>
                <a:gd name="connsiteX0" fmla="*/ 388027 w 724926"/>
                <a:gd name="connsiteY0" fmla="*/ 0 h 795011"/>
                <a:gd name="connsiteX1" fmla="*/ 0 w 724926"/>
                <a:gd name="connsiteY1" fmla="*/ 419085 h 795011"/>
                <a:gd name="connsiteX2" fmla="*/ 390698 w 724926"/>
                <a:gd name="connsiteY2" fmla="*/ 822648 h 795011"/>
                <a:gd name="connsiteX3" fmla="*/ 741715 w 724926"/>
                <a:gd name="connsiteY3" fmla="*/ 584144 h 795011"/>
                <a:gd name="connsiteX4" fmla="*/ 723401 w 724926"/>
                <a:gd name="connsiteY4" fmla="*/ 573544 h 795011"/>
                <a:gd name="connsiteX5" fmla="*/ 480741 w 724926"/>
                <a:gd name="connsiteY5" fmla="*/ 678410 h 795011"/>
                <a:gd name="connsiteX6" fmla="*/ 237700 w 724926"/>
                <a:gd name="connsiteY6" fmla="*/ 411135 h 795011"/>
                <a:gd name="connsiteX7" fmla="*/ 741715 w 724926"/>
                <a:gd name="connsiteY7" fmla="*/ 411135 h 795011"/>
                <a:gd name="connsiteX8" fmla="*/ 741715 w 724926"/>
                <a:gd name="connsiteY8" fmla="*/ 361541 h 795011"/>
                <a:gd name="connsiteX9" fmla="*/ 388027 w 724926"/>
                <a:gd name="connsiteY9" fmla="*/ 0 h 795011"/>
                <a:gd name="connsiteX10" fmla="*/ 237318 w 724926"/>
                <a:gd name="connsiteY10" fmla="*/ 340341 h 795011"/>
                <a:gd name="connsiteX11" fmla="*/ 382686 w 724926"/>
                <a:gd name="connsiteY11" fmla="*/ 75715 h 795011"/>
                <a:gd name="connsiteX12" fmla="*/ 514698 w 724926"/>
                <a:gd name="connsiteY12" fmla="*/ 340341 h 795011"/>
                <a:gd name="connsiteX13" fmla="*/ 237318 w 724926"/>
                <a:gd name="connsiteY13" fmla="*/ 340341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4926" h="795011">
                  <a:moveTo>
                    <a:pt x="388027" y="0"/>
                  </a:moveTo>
                  <a:cubicBezTo>
                    <a:pt x="150327" y="0"/>
                    <a:pt x="0" y="162410"/>
                    <a:pt x="0" y="419085"/>
                  </a:cubicBezTo>
                  <a:cubicBezTo>
                    <a:pt x="0" y="670460"/>
                    <a:pt x="147657" y="822648"/>
                    <a:pt x="390698" y="822648"/>
                  </a:cubicBezTo>
                  <a:cubicBezTo>
                    <a:pt x="570022" y="822648"/>
                    <a:pt x="689063" y="741254"/>
                    <a:pt x="741715" y="584144"/>
                  </a:cubicBezTo>
                  <a:lnTo>
                    <a:pt x="723401" y="573544"/>
                  </a:lnTo>
                  <a:cubicBezTo>
                    <a:pt x="662736" y="641688"/>
                    <a:pt x="578034" y="678410"/>
                    <a:pt x="480741" y="678410"/>
                  </a:cubicBezTo>
                  <a:cubicBezTo>
                    <a:pt x="333085" y="678410"/>
                    <a:pt x="245712" y="581494"/>
                    <a:pt x="237700" y="411135"/>
                  </a:cubicBezTo>
                  <a:lnTo>
                    <a:pt x="741715" y="411135"/>
                  </a:lnTo>
                  <a:lnTo>
                    <a:pt x="741715" y="361541"/>
                  </a:lnTo>
                  <a:cubicBezTo>
                    <a:pt x="741715" y="128338"/>
                    <a:pt x="615044" y="0"/>
                    <a:pt x="388027" y="0"/>
                  </a:cubicBezTo>
                  <a:close/>
                  <a:moveTo>
                    <a:pt x="237318" y="340341"/>
                  </a:moveTo>
                  <a:cubicBezTo>
                    <a:pt x="242660" y="167331"/>
                    <a:pt x="292642" y="75715"/>
                    <a:pt x="382686" y="75715"/>
                  </a:cubicBezTo>
                  <a:cubicBezTo>
                    <a:pt x="472347" y="75715"/>
                    <a:pt x="514698" y="159381"/>
                    <a:pt x="514698" y="340341"/>
                  </a:cubicBezTo>
                  <a:lnTo>
                    <a:pt x="237318" y="340341"/>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9" name="Freeform 14">
              <a:extLst>
                <a:ext uri="{FF2B5EF4-FFF2-40B4-BE49-F238E27FC236}">
                  <a16:creationId xmlns:a16="http://schemas.microsoft.com/office/drawing/2014/main" id="{0F179587-870D-A119-4411-F6E715138B1C}"/>
                </a:ext>
              </a:extLst>
            </p:cNvPr>
            <p:cNvSpPr/>
            <p:nvPr/>
          </p:nvSpPr>
          <p:spPr>
            <a:xfrm>
              <a:off x="8038205" y="3737636"/>
              <a:ext cx="648619" cy="795012"/>
            </a:xfrm>
            <a:custGeom>
              <a:avLst/>
              <a:gdLst>
                <a:gd name="connsiteX0" fmla="*/ 483030 w 648618"/>
                <a:gd name="connsiteY0" fmla="*/ 343369 h 795011"/>
                <a:gd name="connsiteX1" fmla="*/ 345676 w 648618"/>
                <a:gd name="connsiteY1" fmla="*/ 298698 h 795011"/>
                <a:gd name="connsiteX2" fmla="*/ 213662 w 648618"/>
                <a:gd name="connsiteY2" fmla="*/ 180960 h 795011"/>
                <a:gd name="connsiteX3" fmla="*/ 359029 w 648618"/>
                <a:gd name="connsiteY3" fmla="*/ 68144 h 795011"/>
                <a:gd name="connsiteX4" fmla="*/ 430378 w 648618"/>
                <a:gd name="connsiteY4" fmla="*/ 88966 h 795011"/>
                <a:gd name="connsiteX5" fmla="*/ 541405 w 648618"/>
                <a:gd name="connsiteY5" fmla="*/ 267276 h 795011"/>
                <a:gd name="connsiteX6" fmla="*/ 565061 w 648618"/>
                <a:gd name="connsiteY6" fmla="*/ 267276 h 795011"/>
                <a:gd name="connsiteX7" fmla="*/ 639080 w 648618"/>
                <a:gd name="connsiteY7" fmla="*/ 44672 h 795011"/>
                <a:gd name="connsiteX8" fmla="*/ 354069 w 648618"/>
                <a:gd name="connsiteY8" fmla="*/ 0 h 795011"/>
                <a:gd name="connsiteX9" fmla="*/ 21366 w 648618"/>
                <a:gd name="connsiteY9" fmla="*/ 251375 h 795011"/>
                <a:gd name="connsiteX10" fmla="*/ 214044 w 648618"/>
                <a:gd name="connsiteY10" fmla="*/ 487229 h 795011"/>
                <a:gd name="connsiteX11" fmla="*/ 340715 w 648618"/>
                <a:gd name="connsiteY11" fmla="*/ 529251 h 795011"/>
                <a:gd name="connsiteX12" fmla="*/ 472729 w 648618"/>
                <a:gd name="connsiteY12" fmla="*/ 636767 h 795011"/>
                <a:gd name="connsiteX13" fmla="*/ 306377 w 648618"/>
                <a:gd name="connsiteY13" fmla="*/ 759804 h 795011"/>
                <a:gd name="connsiteX14" fmla="*/ 203361 w 648618"/>
                <a:gd name="connsiteY14" fmla="*/ 723082 h 795011"/>
                <a:gd name="connsiteX15" fmla="*/ 103016 w 648618"/>
                <a:gd name="connsiteY15" fmla="*/ 542501 h 795011"/>
                <a:gd name="connsiteX16" fmla="*/ 79360 w 648618"/>
                <a:gd name="connsiteY16" fmla="*/ 542501 h 795011"/>
                <a:gd name="connsiteX17" fmla="*/ 0 w 648618"/>
                <a:gd name="connsiteY17" fmla="*/ 773055 h 795011"/>
                <a:gd name="connsiteX18" fmla="*/ 298364 w 648618"/>
                <a:gd name="connsiteY18" fmla="*/ 825298 h 795011"/>
                <a:gd name="connsiteX19" fmla="*/ 668077 w 648618"/>
                <a:gd name="connsiteY19" fmla="*/ 555373 h 795011"/>
                <a:gd name="connsiteX20" fmla="*/ 483030 w 648618"/>
                <a:gd name="connsiteY20" fmla="*/ 343369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8618" h="795011">
                  <a:moveTo>
                    <a:pt x="483030" y="343369"/>
                  </a:moveTo>
                  <a:lnTo>
                    <a:pt x="345676" y="298698"/>
                  </a:lnTo>
                  <a:cubicBezTo>
                    <a:pt x="256013" y="269926"/>
                    <a:pt x="213662" y="233204"/>
                    <a:pt x="213662" y="180960"/>
                  </a:cubicBezTo>
                  <a:cubicBezTo>
                    <a:pt x="213662" y="112816"/>
                    <a:pt x="271657" y="68144"/>
                    <a:pt x="359029" y="68144"/>
                  </a:cubicBezTo>
                  <a:cubicBezTo>
                    <a:pt x="406722" y="68144"/>
                    <a:pt x="418931" y="70415"/>
                    <a:pt x="430378" y="88966"/>
                  </a:cubicBezTo>
                  <a:lnTo>
                    <a:pt x="541405" y="267276"/>
                  </a:lnTo>
                  <a:lnTo>
                    <a:pt x="565061" y="267276"/>
                  </a:lnTo>
                  <a:lnTo>
                    <a:pt x="639080" y="44672"/>
                  </a:lnTo>
                  <a:cubicBezTo>
                    <a:pt x="549418" y="15900"/>
                    <a:pt x="449073" y="0"/>
                    <a:pt x="354069" y="0"/>
                  </a:cubicBezTo>
                  <a:cubicBezTo>
                    <a:pt x="153379" y="0"/>
                    <a:pt x="21366" y="99566"/>
                    <a:pt x="21366" y="251375"/>
                  </a:cubicBezTo>
                  <a:cubicBezTo>
                    <a:pt x="21366" y="358891"/>
                    <a:pt x="92714" y="447857"/>
                    <a:pt x="214044" y="487229"/>
                  </a:cubicBezTo>
                  <a:lnTo>
                    <a:pt x="340715" y="529251"/>
                  </a:lnTo>
                  <a:cubicBezTo>
                    <a:pt x="443731" y="563323"/>
                    <a:pt x="472729" y="586794"/>
                    <a:pt x="472729" y="636767"/>
                  </a:cubicBezTo>
                  <a:cubicBezTo>
                    <a:pt x="472729" y="710211"/>
                    <a:pt x="404051" y="759804"/>
                    <a:pt x="306377" y="759804"/>
                  </a:cubicBezTo>
                  <a:cubicBezTo>
                    <a:pt x="240370" y="759804"/>
                    <a:pt x="219386" y="751854"/>
                    <a:pt x="203361" y="723082"/>
                  </a:cubicBezTo>
                  <a:lnTo>
                    <a:pt x="103016" y="542501"/>
                  </a:lnTo>
                  <a:lnTo>
                    <a:pt x="79360" y="542501"/>
                  </a:lnTo>
                  <a:lnTo>
                    <a:pt x="0" y="773055"/>
                  </a:lnTo>
                  <a:cubicBezTo>
                    <a:pt x="84320" y="804476"/>
                    <a:pt x="195349" y="825298"/>
                    <a:pt x="298364" y="825298"/>
                  </a:cubicBezTo>
                  <a:cubicBezTo>
                    <a:pt x="528052" y="825298"/>
                    <a:pt x="668077" y="723082"/>
                    <a:pt x="668077" y="555373"/>
                  </a:cubicBezTo>
                  <a:cubicBezTo>
                    <a:pt x="668077" y="453157"/>
                    <a:pt x="607030" y="382741"/>
                    <a:pt x="483030" y="343369"/>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0" name="Freeform 15">
              <a:extLst>
                <a:ext uri="{FF2B5EF4-FFF2-40B4-BE49-F238E27FC236}">
                  <a16:creationId xmlns:a16="http://schemas.microsoft.com/office/drawing/2014/main" id="{A7474F34-49DB-9784-0B4F-4E38722FD446}"/>
                </a:ext>
              </a:extLst>
            </p:cNvPr>
            <p:cNvSpPr/>
            <p:nvPr/>
          </p:nvSpPr>
          <p:spPr>
            <a:xfrm>
              <a:off x="5677996" y="1898509"/>
              <a:ext cx="992005" cy="1097873"/>
            </a:xfrm>
            <a:custGeom>
              <a:avLst/>
              <a:gdLst>
                <a:gd name="connsiteX0" fmla="*/ 372384 w 992005"/>
                <a:gd name="connsiteY0" fmla="*/ 73444 h 1097873"/>
                <a:gd name="connsiteX1" fmla="*/ 372384 w 992005"/>
                <a:gd name="connsiteY1" fmla="*/ 969536 h 1097873"/>
                <a:gd name="connsiteX2" fmla="*/ 359030 w 992005"/>
                <a:gd name="connsiteY2" fmla="*/ 1000958 h 1097873"/>
                <a:gd name="connsiteX3" fmla="*/ 237700 w 992005"/>
                <a:gd name="connsiteY3" fmla="*/ 1097873 h 1097873"/>
                <a:gd name="connsiteX4" fmla="*/ 237700 w 992005"/>
                <a:gd name="connsiteY4" fmla="*/ 1123995 h 1097873"/>
                <a:gd name="connsiteX5" fmla="*/ 768422 w 992005"/>
                <a:gd name="connsiteY5" fmla="*/ 1123995 h 1097873"/>
                <a:gd name="connsiteX6" fmla="*/ 768422 w 992005"/>
                <a:gd name="connsiteY6" fmla="*/ 1097873 h 1097873"/>
                <a:gd name="connsiteX7" fmla="*/ 647093 w 992005"/>
                <a:gd name="connsiteY7" fmla="*/ 998308 h 1097873"/>
                <a:gd name="connsiteX8" fmla="*/ 633739 w 992005"/>
                <a:gd name="connsiteY8" fmla="*/ 969536 h 1097873"/>
                <a:gd name="connsiteX9" fmla="*/ 633739 w 992005"/>
                <a:gd name="connsiteY9" fmla="*/ 73444 h 1097873"/>
                <a:gd name="connsiteX10" fmla="*/ 760410 w 992005"/>
                <a:gd name="connsiteY10" fmla="*/ 73444 h 1097873"/>
                <a:gd name="connsiteX11" fmla="*/ 979415 w 992005"/>
                <a:gd name="connsiteY11" fmla="*/ 303997 h 1097873"/>
                <a:gd name="connsiteX12" fmla="*/ 1005741 w 992005"/>
                <a:gd name="connsiteY12" fmla="*/ 303997 h 1097873"/>
                <a:gd name="connsiteX13" fmla="*/ 1005741 w 992005"/>
                <a:gd name="connsiteY13" fmla="*/ 0 h 1097873"/>
                <a:gd name="connsiteX14" fmla="*/ 0 w 992005"/>
                <a:gd name="connsiteY14" fmla="*/ 0 h 1097873"/>
                <a:gd name="connsiteX15" fmla="*/ 0 w 992005"/>
                <a:gd name="connsiteY15" fmla="*/ 303997 h 1097873"/>
                <a:gd name="connsiteX16" fmla="*/ 26326 w 992005"/>
                <a:gd name="connsiteY16" fmla="*/ 303997 h 1097873"/>
                <a:gd name="connsiteX17" fmla="*/ 245331 w 992005"/>
                <a:gd name="connsiteY17" fmla="*/ 73444 h 1097873"/>
                <a:gd name="connsiteX18" fmla="*/ 372384 w 992005"/>
                <a:gd name="connsiteY18" fmla="*/ 73444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2005" h="1097873">
                  <a:moveTo>
                    <a:pt x="372384" y="73444"/>
                  </a:moveTo>
                  <a:lnTo>
                    <a:pt x="372384" y="969536"/>
                  </a:lnTo>
                  <a:cubicBezTo>
                    <a:pt x="372384" y="987708"/>
                    <a:pt x="372002" y="989979"/>
                    <a:pt x="359030" y="1000958"/>
                  </a:cubicBezTo>
                  <a:lnTo>
                    <a:pt x="237700" y="1097873"/>
                  </a:lnTo>
                  <a:lnTo>
                    <a:pt x="237700" y="1123995"/>
                  </a:lnTo>
                  <a:lnTo>
                    <a:pt x="768422" y="1123995"/>
                  </a:lnTo>
                  <a:lnTo>
                    <a:pt x="768422" y="1097873"/>
                  </a:lnTo>
                  <a:lnTo>
                    <a:pt x="647093" y="998308"/>
                  </a:lnTo>
                  <a:cubicBezTo>
                    <a:pt x="634883" y="987708"/>
                    <a:pt x="633739" y="985057"/>
                    <a:pt x="633739" y="969536"/>
                  </a:cubicBezTo>
                  <a:lnTo>
                    <a:pt x="633739" y="73444"/>
                  </a:lnTo>
                  <a:lnTo>
                    <a:pt x="760410" y="73444"/>
                  </a:lnTo>
                  <a:lnTo>
                    <a:pt x="979415" y="303997"/>
                  </a:lnTo>
                  <a:lnTo>
                    <a:pt x="1005741" y="303997"/>
                  </a:lnTo>
                  <a:lnTo>
                    <a:pt x="1005741" y="0"/>
                  </a:lnTo>
                  <a:lnTo>
                    <a:pt x="0" y="0"/>
                  </a:lnTo>
                  <a:lnTo>
                    <a:pt x="0" y="303997"/>
                  </a:lnTo>
                  <a:lnTo>
                    <a:pt x="26326" y="303997"/>
                  </a:lnTo>
                  <a:lnTo>
                    <a:pt x="245331" y="73444"/>
                  </a:lnTo>
                  <a:lnTo>
                    <a:pt x="372384" y="73444"/>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1" name="Freeform 16">
              <a:extLst>
                <a:ext uri="{FF2B5EF4-FFF2-40B4-BE49-F238E27FC236}">
                  <a16:creationId xmlns:a16="http://schemas.microsoft.com/office/drawing/2014/main" id="{8DFB8634-4BFF-5876-624C-E81F6F52A410}"/>
                </a:ext>
              </a:extLst>
            </p:cNvPr>
            <p:cNvSpPr/>
            <p:nvPr/>
          </p:nvSpPr>
          <p:spPr>
            <a:xfrm>
              <a:off x="6913806" y="3363224"/>
              <a:ext cx="228924" cy="227146"/>
            </a:xfrm>
            <a:custGeom>
              <a:avLst/>
              <a:gdLst>
                <a:gd name="connsiteX0" fmla="*/ 264026 w 228924"/>
                <a:gd name="connsiteY0" fmla="*/ 130988 h 227146"/>
                <a:gd name="connsiteX1" fmla="*/ 132013 w 228924"/>
                <a:gd name="connsiteY1" fmla="*/ 0 h 227146"/>
                <a:gd name="connsiteX2" fmla="*/ 0 w 228924"/>
                <a:gd name="connsiteY2" fmla="*/ 130988 h 227146"/>
                <a:gd name="connsiteX3" fmla="*/ 132013 w 228924"/>
                <a:gd name="connsiteY3" fmla="*/ 264625 h 227146"/>
                <a:gd name="connsiteX4" fmla="*/ 264026 w 228924"/>
                <a:gd name="connsiteY4" fmla="*/ 130988 h 22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4" h="227146">
                  <a:moveTo>
                    <a:pt x="264026" y="130988"/>
                  </a:moveTo>
                  <a:cubicBezTo>
                    <a:pt x="264026" y="57544"/>
                    <a:pt x="206032" y="0"/>
                    <a:pt x="132013" y="0"/>
                  </a:cubicBezTo>
                  <a:cubicBezTo>
                    <a:pt x="60665" y="0"/>
                    <a:pt x="0" y="57544"/>
                    <a:pt x="0" y="130988"/>
                  </a:cubicBezTo>
                  <a:cubicBezTo>
                    <a:pt x="0" y="204432"/>
                    <a:pt x="57994" y="264625"/>
                    <a:pt x="132013" y="264625"/>
                  </a:cubicBezTo>
                  <a:cubicBezTo>
                    <a:pt x="206032" y="264625"/>
                    <a:pt x="264026" y="204432"/>
                    <a:pt x="264026" y="1309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2" name="Freeform 17">
              <a:extLst>
                <a:ext uri="{FF2B5EF4-FFF2-40B4-BE49-F238E27FC236}">
                  <a16:creationId xmlns:a16="http://schemas.microsoft.com/office/drawing/2014/main" id="{DCA548B3-3D47-D75A-AEDD-1EC572CB5DF7}"/>
                </a:ext>
              </a:extLst>
            </p:cNvPr>
            <p:cNvSpPr/>
            <p:nvPr/>
          </p:nvSpPr>
          <p:spPr>
            <a:xfrm>
              <a:off x="7352195" y="3738013"/>
              <a:ext cx="648619" cy="795012"/>
            </a:xfrm>
            <a:custGeom>
              <a:avLst/>
              <a:gdLst>
                <a:gd name="connsiteX0" fmla="*/ 316679 w 648618"/>
                <a:gd name="connsiteY0" fmla="*/ 169983 h 795011"/>
                <a:gd name="connsiteX1" fmla="*/ 316679 w 648618"/>
                <a:gd name="connsiteY1" fmla="*/ 20824 h 795011"/>
                <a:gd name="connsiteX2" fmla="*/ 0 w 648618"/>
                <a:gd name="connsiteY2" fmla="*/ 20824 h 795011"/>
                <a:gd name="connsiteX3" fmla="*/ 0 w 648618"/>
                <a:gd name="connsiteY3" fmla="*/ 41645 h 795011"/>
                <a:gd name="connsiteX4" fmla="*/ 97675 w 648618"/>
                <a:gd name="connsiteY4" fmla="*/ 141211 h 795011"/>
                <a:gd name="connsiteX5" fmla="*/ 105687 w 648618"/>
                <a:gd name="connsiteY5" fmla="*/ 175283 h 795011"/>
                <a:gd name="connsiteX6" fmla="*/ 105687 w 648618"/>
                <a:gd name="connsiteY6" fmla="*/ 678412 h 795011"/>
                <a:gd name="connsiteX7" fmla="*/ 92333 w 648618"/>
                <a:gd name="connsiteY7" fmla="*/ 712484 h 795011"/>
                <a:gd name="connsiteX8" fmla="*/ 0 w 648618"/>
                <a:gd name="connsiteY8" fmla="*/ 783278 h 795011"/>
                <a:gd name="connsiteX9" fmla="*/ 0 w 648618"/>
                <a:gd name="connsiteY9" fmla="*/ 806750 h 795011"/>
                <a:gd name="connsiteX10" fmla="*/ 475018 w 648618"/>
                <a:gd name="connsiteY10" fmla="*/ 806750 h 795011"/>
                <a:gd name="connsiteX11" fmla="*/ 475018 w 648618"/>
                <a:gd name="connsiteY11" fmla="*/ 783278 h 795011"/>
                <a:gd name="connsiteX12" fmla="*/ 353688 w 648618"/>
                <a:gd name="connsiteY12" fmla="*/ 701884 h 795011"/>
                <a:gd name="connsiteX13" fmla="*/ 335374 w 648618"/>
                <a:gd name="connsiteY13" fmla="*/ 665162 h 795011"/>
                <a:gd name="connsiteX14" fmla="*/ 335374 w 648618"/>
                <a:gd name="connsiteY14" fmla="*/ 282799 h 795011"/>
                <a:gd name="connsiteX15" fmla="*/ 448692 w 648618"/>
                <a:gd name="connsiteY15" fmla="*/ 146511 h 795011"/>
                <a:gd name="connsiteX16" fmla="*/ 467006 w 648618"/>
                <a:gd name="connsiteY16" fmla="*/ 157111 h 795011"/>
                <a:gd name="connsiteX17" fmla="*/ 548655 w 648618"/>
                <a:gd name="connsiteY17" fmla="*/ 290749 h 795011"/>
                <a:gd name="connsiteX18" fmla="*/ 572311 w 648618"/>
                <a:gd name="connsiteY18" fmla="*/ 290749 h 795011"/>
                <a:gd name="connsiteX19" fmla="*/ 659302 w 648618"/>
                <a:gd name="connsiteY19" fmla="*/ 34074 h 795011"/>
                <a:gd name="connsiteX20" fmla="*/ 529960 w 648618"/>
                <a:gd name="connsiteY20" fmla="*/ 2 h 795011"/>
                <a:gd name="connsiteX21" fmla="*/ 316679 w 648618"/>
                <a:gd name="connsiteY21" fmla="*/ 169983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618" h="795011">
                  <a:moveTo>
                    <a:pt x="316679" y="169983"/>
                  </a:moveTo>
                  <a:lnTo>
                    <a:pt x="316679" y="20824"/>
                  </a:lnTo>
                  <a:lnTo>
                    <a:pt x="0" y="20824"/>
                  </a:lnTo>
                  <a:lnTo>
                    <a:pt x="0" y="41645"/>
                  </a:lnTo>
                  <a:lnTo>
                    <a:pt x="97675" y="141211"/>
                  </a:lnTo>
                  <a:cubicBezTo>
                    <a:pt x="104924" y="149161"/>
                    <a:pt x="105687" y="151811"/>
                    <a:pt x="105687" y="175283"/>
                  </a:cubicBezTo>
                  <a:lnTo>
                    <a:pt x="105687" y="678412"/>
                  </a:lnTo>
                  <a:cubicBezTo>
                    <a:pt x="105687" y="700748"/>
                    <a:pt x="106831" y="701505"/>
                    <a:pt x="92333" y="712484"/>
                  </a:cubicBezTo>
                  <a:lnTo>
                    <a:pt x="0" y="783278"/>
                  </a:lnTo>
                  <a:lnTo>
                    <a:pt x="0" y="806750"/>
                  </a:lnTo>
                  <a:lnTo>
                    <a:pt x="475018" y="806750"/>
                  </a:lnTo>
                  <a:lnTo>
                    <a:pt x="475018" y="783278"/>
                  </a:lnTo>
                  <a:lnTo>
                    <a:pt x="353688" y="701884"/>
                  </a:lnTo>
                  <a:cubicBezTo>
                    <a:pt x="337664" y="691284"/>
                    <a:pt x="335374" y="688634"/>
                    <a:pt x="335374" y="665162"/>
                  </a:cubicBezTo>
                  <a:lnTo>
                    <a:pt x="335374" y="282799"/>
                  </a:lnTo>
                  <a:cubicBezTo>
                    <a:pt x="335374" y="209355"/>
                    <a:pt x="388027" y="146511"/>
                    <a:pt x="448692" y="146511"/>
                  </a:cubicBezTo>
                  <a:cubicBezTo>
                    <a:pt x="459375" y="146511"/>
                    <a:pt x="462045" y="149161"/>
                    <a:pt x="467006" y="157111"/>
                  </a:cubicBezTo>
                  <a:lnTo>
                    <a:pt x="548655" y="290749"/>
                  </a:lnTo>
                  <a:lnTo>
                    <a:pt x="572311" y="290749"/>
                  </a:lnTo>
                  <a:lnTo>
                    <a:pt x="659302" y="34074"/>
                  </a:lnTo>
                  <a:cubicBezTo>
                    <a:pt x="630305" y="13252"/>
                    <a:pt x="579942" y="2"/>
                    <a:pt x="529960" y="2"/>
                  </a:cubicBezTo>
                  <a:cubicBezTo>
                    <a:pt x="427326" y="-377"/>
                    <a:pt x="355977" y="57546"/>
                    <a:pt x="316679" y="169983"/>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3" name="Freeform 18">
              <a:extLst>
                <a:ext uri="{FF2B5EF4-FFF2-40B4-BE49-F238E27FC236}">
                  <a16:creationId xmlns:a16="http://schemas.microsoft.com/office/drawing/2014/main" id="{0F684C87-1D74-7BDD-EE8B-D409943D7703}"/>
                </a:ext>
              </a:extLst>
            </p:cNvPr>
            <p:cNvSpPr/>
            <p:nvPr/>
          </p:nvSpPr>
          <p:spPr>
            <a:xfrm>
              <a:off x="6831774" y="3758837"/>
              <a:ext cx="419694" cy="757154"/>
            </a:xfrm>
            <a:custGeom>
              <a:avLst/>
              <a:gdLst>
                <a:gd name="connsiteX0" fmla="*/ 338045 w 419694"/>
                <a:gd name="connsiteY0" fmla="*/ 657588 h 757154"/>
                <a:gd name="connsiteX1" fmla="*/ 338045 w 419694"/>
                <a:gd name="connsiteY1" fmla="*/ 0 h 757154"/>
                <a:gd name="connsiteX2" fmla="*/ 2671 w 419694"/>
                <a:gd name="connsiteY2" fmla="*/ 0 h 757154"/>
                <a:gd name="connsiteX3" fmla="*/ 0 w 419694"/>
                <a:gd name="connsiteY3" fmla="*/ 20822 h 757154"/>
                <a:gd name="connsiteX4" fmla="*/ 97674 w 419694"/>
                <a:gd name="connsiteY4" fmla="*/ 120388 h 757154"/>
                <a:gd name="connsiteX5" fmla="*/ 108358 w 419694"/>
                <a:gd name="connsiteY5" fmla="*/ 154460 h 757154"/>
                <a:gd name="connsiteX6" fmla="*/ 108358 w 419694"/>
                <a:gd name="connsiteY6" fmla="*/ 657588 h 757154"/>
                <a:gd name="connsiteX7" fmla="*/ 95004 w 419694"/>
                <a:gd name="connsiteY7" fmla="*/ 691660 h 757154"/>
                <a:gd name="connsiteX8" fmla="*/ 2671 w 419694"/>
                <a:gd name="connsiteY8" fmla="*/ 762454 h 757154"/>
                <a:gd name="connsiteX9" fmla="*/ 2671 w 419694"/>
                <a:gd name="connsiteY9" fmla="*/ 785926 h 757154"/>
                <a:gd name="connsiteX10" fmla="*/ 443350 w 419694"/>
                <a:gd name="connsiteY10" fmla="*/ 785926 h 757154"/>
                <a:gd name="connsiteX11" fmla="*/ 443350 w 419694"/>
                <a:gd name="connsiteY11" fmla="*/ 762454 h 757154"/>
                <a:gd name="connsiteX12" fmla="*/ 353688 w 419694"/>
                <a:gd name="connsiteY12" fmla="*/ 691660 h 757154"/>
                <a:gd name="connsiteX13" fmla="*/ 338045 w 419694"/>
                <a:gd name="connsiteY13" fmla="*/ 657588 h 75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694" h="757154">
                  <a:moveTo>
                    <a:pt x="338045" y="657588"/>
                  </a:moveTo>
                  <a:lnTo>
                    <a:pt x="338045" y="0"/>
                  </a:lnTo>
                  <a:lnTo>
                    <a:pt x="2671" y="0"/>
                  </a:lnTo>
                  <a:lnTo>
                    <a:pt x="0" y="20822"/>
                  </a:lnTo>
                  <a:lnTo>
                    <a:pt x="97674" y="120388"/>
                  </a:lnTo>
                  <a:cubicBezTo>
                    <a:pt x="106831" y="130609"/>
                    <a:pt x="108358" y="138559"/>
                    <a:pt x="108358" y="154460"/>
                  </a:cubicBezTo>
                  <a:lnTo>
                    <a:pt x="108358" y="657588"/>
                  </a:lnTo>
                  <a:cubicBezTo>
                    <a:pt x="108358" y="675760"/>
                    <a:pt x="109121" y="679546"/>
                    <a:pt x="95004" y="691660"/>
                  </a:cubicBezTo>
                  <a:lnTo>
                    <a:pt x="2671" y="762454"/>
                  </a:lnTo>
                  <a:lnTo>
                    <a:pt x="2671" y="785926"/>
                  </a:lnTo>
                  <a:lnTo>
                    <a:pt x="443350" y="785926"/>
                  </a:lnTo>
                  <a:lnTo>
                    <a:pt x="443350" y="762454"/>
                  </a:lnTo>
                  <a:lnTo>
                    <a:pt x="353688" y="691660"/>
                  </a:lnTo>
                  <a:cubicBezTo>
                    <a:pt x="338045" y="678410"/>
                    <a:pt x="338045" y="678410"/>
                    <a:pt x="338045" y="6575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4" name="Freeform 19">
              <a:extLst>
                <a:ext uri="{FF2B5EF4-FFF2-40B4-BE49-F238E27FC236}">
                  <a16:creationId xmlns:a16="http://schemas.microsoft.com/office/drawing/2014/main" id="{87A727E8-66C2-53F9-0E5E-C81DDE0C9E99}"/>
                </a:ext>
              </a:extLst>
            </p:cNvPr>
            <p:cNvSpPr/>
            <p:nvPr/>
          </p:nvSpPr>
          <p:spPr>
            <a:xfrm>
              <a:off x="5905394" y="3421146"/>
              <a:ext cx="839389" cy="1097873"/>
            </a:xfrm>
            <a:custGeom>
              <a:avLst/>
              <a:gdLst>
                <a:gd name="connsiteX0" fmla="*/ 0 w 839388"/>
                <a:gd name="connsiteY0" fmla="*/ 25743 h 1097873"/>
                <a:gd name="connsiteX1" fmla="*/ 132013 w 839388"/>
                <a:gd name="connsiteY1" fmla="*/ 130609 h 1097873"/>
                <a:gd name="connsiteX2" fmla="*/ 145367 w 839388"/>
                <a:gd name="connsiteY2" fmla="*/ 164681 h 1097873"/>
                <a:gd name="connsiteX3" fmla="*/ 145367 w 839388"/>
                <a:gd name="connsiteY3" fmla="*/ 968779 h 1097873"/>
                <a:gd name="connsiteX4" fmla="*/ 132013 w 839388"/>
                <a:gd name="connsiteY4" fmla="*/ 1000201 h 1097873"/>
                <a:gd name="connsiteX5" fmla="*/ 10683 w 839388"/>
                <a:gd name="connsiteY5" fmla="*/ 1097116 h 1097873"/>
                <a:gd name="connsiteX6" fmla="*/ 10683 w 839388"/>
                <a:gd name="connsiteY6" fmla="*/ 1123238 h 1097873"/>
                <a:gd name="connsiteX7" fmla="*/ 591388 w 839388"/>
                <a:gd name="connsiteY7" fmla="*/ 1123238 h 1097873"/>
                <a:gd name="connsiteX8" fmla="*/ 591388 w 839388"/>
                <a:gd name="connsiteY8" fmla="*/ 1097116 h 1097873"/>
                <a:gd name="connsiteX9" fmla="*/ 427707 w 839388"/>
                <a:gd name="connsiteY9" fmla="*/ 997551 h 1097873"/>
                <a:gd name="connsiteX10" fmla="*/ 406722 w 839388"/>
                <a:gd name="connsiteY10" fmla="*/ 958179 h 1097873"/>
                <a:gd name="connsiteX11" fmla="*/ 406722 w 839388"/>
                <a:gd name="connsiteY11" fmla="*/ 609888 h 1097873"/>
                <a:gd name="connsiteX12" fmla="*/ 528052 w 839388"/>
                <a:gd name="connsiteY12" fmla="*/ 609888 h 1097873"/>
                <a:gd name="connsiteX13" fmla="*/ 681050 w 839388"/>
                <a:gd name="connsiteY13" fmla="*/ 769647 h 1097873"/>
                <a:gd name="connsiteX14" fmla="*/ 707376 w 839388"/>
                <a:gd name="connsiteY14" fmla="*/ 769647 h 1097873"/>
                <a:gd name="connsiteX15" fmla="*/ 707376 w 839388"/>
                <a:gd name="connsiteY15" fmla="*/ 377063 h 1097873"/>
                <a:gd name="connsiteX16" fmla="*/ 681050 w 839388"/>
                <a:gd name="connsiteY16" fmla="*/ 377063 h 1097873"/>
                <a:gd name="connsiteX17" fmla="*/ 528052 w 839388"/>
                <a:gd name="connsiteY17" fmla="*/ 536822 h 1097873"/>
                <a:gd name="connsiteX18" fmla="*/ 406722 w 839388"/>
                <a:gd name="connsiteY18" fmla="*/ 536822 h 1097873"/>
                <a:gd name="connsiteX19" fmla="*/ 406722 w 839388"/>
                <a:gd name="connsiteY19" fmla="*/ 73065 h 1097873"/>
                <a:gd name="connsiteX20" fmla="*/ 620385 w 839388"/>
                <a:gd name="connsiteY20" fmla="*/ 73065 h 1097873"/>
                <a:gd name="connsiteX21" fmla="*/ 823746 w 839388"/>
                <a:gd name="connsiteY21" fmla="*/ 282797 h 1097873"/>
                <a:gd name="connsiteX22" fmla="*/ 850072 w 839388"/>
                <a:gd name="connsiteY22" fmla="*/ 282797 h 1097873"/>
                <a:gd name="connsiteX23" fmla="*/ 850072 w 839388"/>
                <a:gd name="connsiteY23" fmla="*/ 0 h 1097873"/>
                <a:gd name="connsiteX24" fmla="*/ 0 w 839388"/>
                <a:gd name="connsiteY24" fmla="*/ 0 h 1097873"/>
                <a:gd name="connsiteX25" fmla="*/ 0 w 839388"/>
                <a:gd name="connsiteY25" fmla="*/ 25743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9388" h="1097873">
                  <a:moveTo>
                    <a:pt x="0" y="25743"/>
                  </a:moveTo>
                  <a:lnTo>
                    <a:pt x="132013" y="130609"/>
                  </a:lnTo>
                  <a:cubicBezTo>
                    <a:pt x="145367" y="141209"/>
                    <a:pt x="145367" y="146509"/>
                    <a:pt x="145367" y="164681"/>
                  </a:cubicBezTo>
                  <a:lnTo>
                    <a:pt x="145367" y="968779"/>
                  </a:lnTo>
                  <a:cubicBezTo>
                    <a:pt x="145367" y="988086"/>
                    <a:pt x="144604" y="989222"/>
                    <a:pt x="132013" y="1000201"/>
                  </a:cubicBezTo>
                  <a:lnTo>
                    <a:pt x="10683" y="1097116"/>
                  </a:lnTo>
                  <a:lnTo>
                    <a:pt x="10683" y="1123238"/>
                  </a:lnTo>
                  <a:lnTo>
                    <a:pt x="591388" y="1123238"/>
                  </a:lnTo>
                  <a:lnTo>
                    <a:pt x="591388" y="1097116"/>
                  </a:lnTo>
                  <a:lnTo>
                    <a:pt x="427707" y="997551"/>
                  </a:lnTo>
                  <a:cubicBezTo>
                    <a:pt x="407867" y="985436"/>
                    <a:pt x="406722" y="981272"/>
                    <a:pt x="406722" y="958179"/>
                  </a:cubicBezTo>
                  <a:lnTo>
                    <a:pt x="406722" y="609888"/>
                  </a:lnTo>
                  <a:lnTo>
                    <a:pt x="528052" y="609888"/>
                  </a:lnTo>
                  <a:lnTo>
                    <a:pt x="681050" y="769647"/>
                  </a:lnTo>
                  <a:lnTo>
                    <a:pt x="707376" y="769647"/>
                  </a:lnTo>
                  <a:lnTo>
                    <a:pt x="707376" y="377063"/>
                  </a:lnTo>
                  <a:lnTo>
                    <a:pt x="681050" y="377063"/>
                  </a:lnTo>
                  <a:lnTo>
                    <a:pt x="528052" y="536822"/>
                  </a:lnTo>
                  <a:lnTo>
                    <a:pt x="406722" y="536822"/>
                  </a:lnTo>
                  <a:lnTo>
                    <a:pt x="406722" y="73065"/>
                  </a:lnTo>
                  <a:lnTo>
                    <a:pt x="620385" y="73065"/>
                  </a:lnTo>
                  <a:lnTo>
                    <a:pt x="823746" y="282797"/>
                  </a:lnTo>
                  <a:lnTo>
                    <a:pt x="850072" y="282797"/>
                  </a:lnTo>
                  <a:lnTo>
                    <a:pt x="850072" y="0"/>
                  </a:lnTo>
                  <a:lnTo>
                    <a:pt x="0" y="0"/>
                  </a:lnTo>
                  <a:lnTo>
                    <a:pt x="0" y="25743"/>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5" name="Freeform 20">
              <a:extLst>
                <a:ext uri="{FF2B5EF4-FFF2-40B4-BE49-F238E27FC236}">
                  <a16:creationId xmlns:a16="http://schemas.microsoft.com/office/drawing/2014/main" id="{DA9C2BA7-852A-E365-44CB-AFE68B35FEAE}"/>
                </a:ext>
              </a:extLst>
            </p:cNvPr>
            <p:cNvSpPr/>
            <p:nvPr/>
          </p:nvSpPr>
          <p:spPr>
            <a:xfrm>
              <a:off x="4192659" y="1898887"/>
              <a:ext cx="724927" cy="719296"/>
            </a:xfrm>
            <a:custGeom>
              <a:avLst/>
              <a:gdLst>
                <a:gd name="connsiteX0" fmla="*/ 668077 w 724926"/>
                <a:gd name="connsiteY0" fmla="*/ 735954 h 719296"/>
                <a:gd name="connsiteX1" fmla="*/ 741715 w 724926"/>
                <a:gd name="connsiteY1" fmla="*/ 735954 h 719296"/>
                <a:gd name="connsiteX2" fmla="*/ 741715 w 724926"/>
                <a:gd name="connsiteY2" fmla="*/ 0 h 719296"/>
                <a:gd name="connsiteX3" fmla="*/ 0 w 724926"/>
                <a:gd name="connsiteY3" fmla="*/ 0 h 719296"/>
                <a:gd name="connsiteX4" fmla="*/ 0 w 724926"/>
                <a:gd name="connsiteY4" fmla="*/ 73065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668077" y="735954"/>
                  </a:moveTo>
                  <a:lnTo>
                    <a:pt x="741715" y="735954"/>
                  </a:lnTo>
                  <a:lnTo>
                    <a:pt x="741715" y="0"/>
                  </a:lnTo>
                  <a:lnTo>
                    <a:pt x="0" y="0"/>
                  </a:lnTo>
                  <a:lnTo>
                    <a:pt x="0" y="73065"/>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6" name="Freeform 21">
              <a:extLst>
                <a:ext uri="{FF2B5EF4-FFF2-40B4-BE49-F238E27FC236}">
                  <a16:creationId xmlns:a16="http://schemas.microsoft.com/office/drawing/2014/main" id="{B357BBAE-F79C-F69B-5EF2-9F8BFA5F2AF8}"/>
                </a:ext>
              </a:extLst>
            </p:cNvPr>
            <p:cNvSpPr/>
            <p:nvPr/>
          </p:nvSpPr>
          <p:spPr>
            <a:xfrm>
              <a:off x="4192659" y="2779079"/>
              <a:ext cx="534157" cy="908585"/>
            </a:xfrm>
            <a:custGeom>
              <a:avLst/>
              <a:gdLst>
                <a:gd name="connsiteX0" fmla="*/ 470058 w 534156"/>
                <a:gd name="connsiteY0" fmla="*/ 935085 h 908584"/>
                <a:gd name="connsiteX1" fmla="*/ 543695 w 534156"/>
                <a:gd name="connsiteY1" fmla="*/ 935085 h 908584"/>
                <a:gd name="connsiteX2" fmla="*/ 543695 w 534156"/>
                <a:gd name="connsiteY2" fmla="*/ 0 h 908584"/>
                <a:gd name="connsiteX3" fmla="*/ 470058 w 534156"/>
                <a:gd name="connsiteY3" fmla="*/ 0 h 908584"/>
                <a:gd name="connsiteX4" fmla="*/ 0 w 534156"/>
                <a:gd name="connsiteY4" fmla="*/ 468678 h 9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56" h="908584">
                  <a:moveTo>
                    <a:pt x="470058" y="935085"/>
                  </a:moveTo>
                  <a:lnTo>
                    <a:pt x="543695" y="935085"/>
                  </a:lnTo>
                  <a:lnTo>
                    <a:pt x="543695" y="0"/>
                  </a:lnTo>
                  <a:lnTo>
                    <a:pt x="470058" y="0"/>
                  </a:lnTo>
                  <a:lnTo>
                    <a:pt x="0" y="468678"/>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7" name="Freeform 22">
              <a:extLst>
                <a:ext uri="{FF2B5EF4-FFF2-40B4-BE49-F238E27FC236}">
                  <a16:creationId xmlns:a16="http://schemas.microsoft.com/office/drawing/2014/main" id="{1DF3492E-6DED-128B-4D44-B9C6DBB13821}"/>
                </a:ext>
              </a:extLst>
            </p:cNvPr>
            <p:cNvSpPr/>
            <p:nvPr/>
          </p:nvSpPr>
          <p:spPr>
            <a:xfrm>
              <a:off x="2418878" y="1898887"/>
              <a:ext cx="724927" cy="719296"/>
            </a:xfrm>
            <a:custGeom>
              <a:avLst/>
              <a:gdLst>
                <a:gd name="connsiteX0" fmla="*/ 0 w 724926"/>
                <a:gd name="connsiteY0" fmla="*/ 735954 h 719296"/>
                <a:gd name="connsiteX1" fmla="*/ 74019 w 724926"/>
                <a:gd name="connsiteY1" fmla="*/ 735954 h 719296"/>
                <a:gd name="connsiteX2" fmla="*/ 739044 w 724926"/>
                <a:gd name="connsiteY2" fmla="*/ 73065 h 719296"/>
                <a:gd name="connsiteX3" fmla="*/ 739044 w 724926"/>
                <a:gd name="connsiteY3" fmla="*/ 0 h 719296"/>
                <a:gd name="connsiteX4" fmla="*/ 0 w 724926"/>
                <a:gd name="connsiteY4" fmla="*/ 0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0" y="735954"/>
                  </a:moveTo>
                  <a:lnTo>
                    <a:pt x="74019" y="735954"/>
                  </a:lnTo>
                  <a:lnTo>
                    <a:pt x="739044" y="73065"/>
                  </a:lnTo>
                  <a:lnTo>
                    <a:pt x="739044" y="0"/>
                  </a:lnTo>
                  <a:lnTo>
                    <a:pt x="0" y="0"/>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8" name="Freeform 23">
              <a:extLst>
                <a:ext uri="{FF2B5EF4-FFF2-40B4-BE49-F238E27FC236}">
                  <a16:creationId xmlns:a16="http://schemas.microsoft.com/office/drawing/2014/main" id="{23CC170C-86EF-1201-8669-C0551FD44989}"/>
                </a:ext>
              </a:extLst>
            </p:cNvPr>
            <p:cNvSpPr/>
            <p:nvPr/>
          </p:nvSpPr>
          <p:spPr>
            <a:xfrm>
              <a:off x="2933576" y="1898887"/>
              <a:ext cx="1449854" cy="2612182"/>
            </a:xfrm>
            <a:custGeom>
              <a:avLst/>
              <a:gdLst>
                <a:gd name="connsiteX0" fmla="*/ 0 w 1449853"/>
                <a:gd name="connsiteY0" fmla="*/ 2645875 h 2612181"/>
                <a:gd name="connsiteX1" fmla="*/ 1483429 w 1449853"/>
                <a:gd name="connsiteY1" fmla="*/ 2645875 h 2612181"/>
                <a:gd name="connsiteX2" fmla="*/ 1483429 w 1449853"/>
                <a:gd name="connsiteY2" fmla="*/ 2572431 h 2612181"/>
                <a:gd name="connsiteX3" fmla="*/ 1111427 w 1449853"/>
                <a:gd name="connsiteY3" fmla="*/ 2205590 h 2612181"/>
                <a:gd name="connsiteX4" fmla="*/ 1111427 w 1449853"/>
                <a:gd name="connsiteY4" fmla="*/ 0 h 2612181"/>
                <a:gd name="connsiteX5" fmla="*/ 372002 w 1449853"/>
                <a:gd name="connsiteY5" fmla="*/ 0 h 2612181"/>
                <a:gd name="connsiteX6" fmla="*/ 372002 w 1449853"/>
                <a:gd name="connsiteY6" fmla="*/ 2205590 h 2612181"/>
                <a:gd name="connsiteX7" fmla="*/ 0 w 1449853"/>
                <a:gd name="connsiteY7" fmla="*/ 2572431 h 26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853" h="2612181">
                  <a:moveTo>
                    <a:pt x="0" y="2645875"/>
                  </a:moveTo>
                  <a:lnTo>
                    <a:pt x="1483429" y="2645875"/>
                  </a:lnTo>
                  <a:lnTo>
                    <a:pt x="1483429" y="2572431"/>
                  </a:lnTo>
                  <a:lnTo>
                    <a:pt x="1111427" y="2205590"/>
                  </a:lnTo>
                  <a:lnTo>
                    <a:pt x="1111427" y="0"/>
                  </a:lnTo>
                  <a:lnTo>
                    <a:pt x="372002" y="0"/>
                  </a:lnTo>
                  <a:lnTo>
                    <a:pt x="372002" y="2205590"/>
                  </a:lnTo>
                  <a:lnTo>
                    <a:pt x="0" y="2572431"/>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grpSp>
      <p:grpSp>
        <p:nvGrpSpPr>
          <p:cNvPr id="21" name="Group 21">
            <a:extLst>
              <a:ext uri="{FF2B5EF4-FFF2-40B4-BE49-F238E27FC236}">
                <a16:creationId xmlns:a16="http://schemas.microsoft.com/office/drawing/2014/main" id="{D29BB7D0-D409-8082-7B34-B7CC1F14DF51}"/>
              </a:ext>
            </a:extLst>
          </p:cNvPr>
          <p:cNvGrpSpPr>
            <a:grpSpLocks/>
          </p:cNvGrpSpPr>
          <p:nvPr userDrawn="1"/>
        </p:nvGrpSpPr>
        <p:grpSpPr bwMode="auto">
          <a:xfrm>
            <a:off x="6096000" y="5076825"/>
            <a:ext cx="3017838" cy="187325"/>
            <a:chOff x="6174145" y="2837017"/>
            <a:chExt cx="3740919" cy="232115"/>
          </a:xfrm>
        </p:grpSpPr>
        <p:grpSp>
          <p:nvGrpSpPr>
            <p:cNvPr id="22" name="Group 21">
              <a:extLst>
                <a:ext uri="{FF2B5EF4-FFF2-40B4-BE49-F238E27FC236}">
                  <a16:creationId xmlns:a16="http://schemas.microsoft.com/office/drawing/2014/main" id="{C8D53C72-67F3-D3DC-BC7C-61BF12A59C70}"/>
                </a:ext>
              </a:extLst>
            </p:cNvPr>
            <p:cNvGrpSpPr/>
            <p:nvPr userDrawn="1"/>
          </p:nvGrpSpPr>
          <p:grpSpPr>
            <a:xfrm>
              <a:off x="6174145" y="2837017"/>
              <a:ext cx="1687807" cy="228908"/>
              <a:chOff x="4388997" y="6273325"/>
              <a:chExt cx="1687807" cy="228908"/>
            </a:xfrm>
            <a:solidFill>
              <a:schemeClr val="bg1"/>
            </a:solidFill>
          </p:grpSpPr>
          <p:sp>
            <p:nvSpPr>
              <p:cNvPr id="26" name="Rectangle 25">
                <a:extLst>
                  <a:ext uri="{FF2B5EF4-FFF2-40B4-BE49-F238E27FC236}">
                    <a16:creationId xmlns:a16="http://schemas.microsoft.com/office/drawing/2014/main" id="{DBA99068-0B34-7A03-1C28-DC0B202227FE}"/>
                  </a:ext>
                </a:extLst>
              </p:cNvPr>
              <p:cNvSpPr/>
              <p:nvPr/>
            </p:nvSpPr>
            <p:spPr>
              <a:xfrm>
                <a:off x="4721636" y="6273325"/>
                <a:ext cx="1355168" cy="228908"/>
              </a:xfrm>
              <a:prstGeom prst="rect">
                <a:avLst/>
              </a:prstGeom>
              <a:noFill/>
            </p:spPr>
            <p:txBody>
              <a:bodyPr lIns="0" tIns="0" rIns="0" bIns="0">
                <a:spAutoFit/>
              </a:bodyPr>
              <a:lstStyle/>
              <a:p>
                <a:pPr eaLnBrk="1" fontAlgn="auto" hangingPunct="1">
                  <a:spcBef>
                    <a:spcPts val="0"/>
                  </a:spcBef>
                  <a:spcAft>
                    <a:spcPts val="0"/>
                  </a:spcAft>
                  <a:defRPr/>
                </a:pPr>
                <a:r>
                  <a:rPr lang="en-GB" altLang="en-US" sz="1200" b="1">
                    <a:solidFill>
                      <a:schemeClr val="bg1"/>
                    </a:solidFill>
                    <a:latin typeface="+mn-lt"/>
                  </a:rPr>
                  <a:t>@</a:t>
                </a:r>
                <a:r>
                  <a:rPr lang="en-GB" altLang="en-US" sz="1200" b="1" err="1">
                    <a:solidFill>
                      <a:schemeClr val="bg1"/>
                    </a:solidFill>
                    <a:latin typeface="+mn-lt"/>
                  </a:rPr>
                  <a:t>TeachFirst</a:t>
                </a:r>
                <a:endParaRPr lang="en-GB" sz="1200" b="1">
                  <a:solidFill>
                    <a:schemeClr val="bg1"/>
                  </a:solidFill>
                  <a:latin typeface="+mn-lt"/>
                </a:endParaRPr>
              </a:p>
            </p:txBody>
          </p:sp>
          <p:pic>
            <p:nvPicPr>
              <p:cNvPr id="27" name="Graphic 27">
                <a:extLst>
                  <a:ext uri="{FF2B5EF4-FFF2-40B4-BE49-F238E27FC236}">
                    <a16:creationId xmlns:a16="http://schemas.microsoft.com/office/drawing/2014/main" id="{5DAE7FC8-EFBD-699E-0270-E2EE8DD001E2}"/>
                  </a:ext>
                </a:extLst>
              </p:cNvPr>
              <p:cNvPicPr>
                <a:picLocks noChangeAspect="1"/>
              </p:cNvPicPr>
              <p:nvPr/>
            </p:nvPicPr>
            <p:blipFill>
              <a:blip r:embed="rId3" cstate="print"/>
              <a:stretch>
                <a:fillRect/>
              </a:stretch>
            </p:blipFill>
            <p:spPr>
              <a:xfrm>
                <a:off x="4388997" y="6285528"/>
                <a:ext cx="235270" cy="191039"/>
              </a:xfrm>
              <a:prstGeom prst="rect">
                <a:avLst/>
              </a:prstGeom>
            </p:spPr>
          </p:pic>
        </p:grpSp>
        <p:grpSp>
          <p:nvGrpSpPr>
            <p:cNvPr id="23" name="Group 22">
              <a:extLst>
                <a:ext uri="{FF2B5EF4-FFF2-40B4-BE49-F238E27FC236}">
                  <a16:creationId xmlns:a16="http://schemas.microsoft.com/office/drawing/2014/main" id="{F8F0B540-5839-8427-AC73-6F776C023D6F}"/>
                </a:ext>
              </a:extLst>
            </p:cNvPr>
            <p:cNvGrpSpPr/>
            <p:nvPr userDrawn="1"/>
          </p:nvGrpSpPr>
          <p:grpSpPr>
            <a:xfrm>
              <a:off x="8003079" y="2840224"/>
              <a:ext cx="1911985" cy="228908"/>
              <a:chOff x="6575745" y="6276532"/>
              <a:chExt cx="1911985" cy="228908"/>
            </a:xfrm>
            <a:solidFill>
              <a:schemeClr val="bg1"/>
            </a:solidFill>
          </p:grpSpPr>
          <p:pic>
            <p:nvPicPr>
              <p:cNvPr id="24" name="Graphic 24">
                <a:extLst>
                  <a:ext uri="{FF2B5EF4-FFF2-40B4-BE49-F238E27FC236}">
                    <a16:creationId xmlns:a16="http://schemas.microsoft.com/office/drawing/2014/main" id="{C6DEBD8C-682F-FE96-374E-5300ED921E93}"/>
                  </a:ext>
                </a:extLst>
              </p:cNvPr>
              <p:cNvPicPr>
                <a:picLocks noChangeAspect="1"/>
              </p:cNvPicPr>
              <p:nvPr/>
            </p:nvPicPr>
            <p:blipFill>
              <a:blip r:embed="rId4" cstate="print"/>
              <a:stretch>
                <a:fillRect/>
              </a:stretch>
            </p:blipFill>
            <p:spPr>
              <a:xfrm>
                <a:off x="6575745" y="6285528"/>
                <a:ext cx="216704" cy="216706"/>
              </a:xfrm>
              <a:prstGeom prst="rect">
                <a:avLst/>
              </a:prstGeom>
            </p:spPr>
          </p:pic>
          <p:sp>
            <p:nvSpPr>
              <p:cNvPr id="25" name="Rectangle 24">
                <a:extLst>
                  <a:ext uri="{FF2B5EF4-FFF2-40B4-BE49-F238E27FC236}">
                    <a16:creationId xmlns:a16="http://schemas.microsoft.com/office/drawing/2014/main" id="{632F6112-570F-3AA0-6F04-1D17BB2A3322}"/>
                  </a:ext>
                </a:extLst>
              </p:cNvPr>
              <p:cNvSpPr/>
              <p:nvPr/>
            </p:nvSpPr>
            <p:spPr>
              <a:xfrm>
                <a:off x="6924943" y="6276532"/>
                <a:ext cx="1562787" cy="228908"/>
              </a:xfrm>
              <a:prstGeom prst="rect">
                <a:avLst/>
              </a:prstGeom>
              <a:noFill/>
            </p:spPr>
            <p:txBody>
              <a:bodyPr lIns="0" tIns="0" rIns="0" bIns="0">
                <a:spAutoFit/>
              </a:bodyPr>
              <a:lstStyle/>
              <a:p>
                <a:pPr eaLnBrk="1" fontAlgn="auto" hangingPunct="1">
                  <a:spcBef>
                    <a:spcPts val="0"/>
                  </a:spcBef>
                  <a:spcAft>
                    <a:spcPts val="0"/>
                  </a:spcAft>
                  <a:defRPr/>
                </a:pPr>
                <a:r>
                  <a:rPr lang="en-GB" sz="1200" b="1">
                    <a:solidFill>
                      <a:schemeClr val="bg1"/>
                    </a:solidFill>
                    <a:latin typeface="+mn-lt"/>
                  </a:rPr>
                  <a:t>@</a:t>
                </a:r>
                <a:r>
                  <a:rPr lang="en-GB" sz="1200" b="1" err="1">
                    <a:solidFill>
                      <a:schemeClr val="bg1"/>
                    </a:solidFill>
                    <a:latin typeface="+mn-lt"/>
                  </a:rPr>
                  <a:t>teachfirstuk</a:t>
                </a:r>
                <a:endParaRPr lang="en-GB" sz="1200" b="1">
                  <a:solidFill>
                    <a:schemeClr val="bg1"/>
                  </a:solidFill>
                  <a:latin typeface="+mn-lt"/>
                </a:endParaRPr>
              </a:p>
            </p:txBody>
          </p:sp>
        </p:grpSp>
      </p:grpSp>
      <p:sp>
        <p:nvSpPr>
          <p:cNvPr id="19" name="Text Placeholder 14"/>
          <p:cNvSpPr>
            <a:spLocks noGrp="1"/>
          </p:cNvSpPr>
          <p:nvPr>
            <p:ph type="body" sz="quarter" idx="10"/>
          </p:nvPr>
        </p:nvSpPr>
        <p:spPr>
          <a:xfrm>
            <a:off x="6096000" y="2355575"/>
            <a:ext cx="5771322" cy="1700282"/>
          </a:xfrm>
        </p:spPr>
        <p:txBody>
          <a:bodyPr/>
          <a:lstStyle>
            <a:lvl1pPr>
              <a:defRPr sz="6000">
                <a:solidFill>
                  <a:schemeClr val="bg1"/>
                </a:solidFill>
                <a:latin typeface="Constantia" panose="02030602050306030303" pitchFamily="18" charset="0"/>
              </a:defRPr>
            </a:lvl1pPr>
          </a:lstStyle>
          <a:p>
            <a:pPr lvl="0"/>
            <a:r>
              <a:rPr lang="en-US"/>
              <a:t>Click to edit Master text styles</a:t>
            </a:r>
          </a:p>
        </p:txBody>
      </p:sp>
      <p:sp>
        <p:nvSpPr>
          <p:cNvPr id="20" name="Text Placeholder 16"/>
          <p:cNvSpPr>
            <a:spLocks noGrp="1"/>
          </p:cNvSpPr>
          <p:nvPr>
            <p:ph type="body" sz="quarter" idx="11"/>
          </p:nvPr>
        </p:nvSpPr>
        <p:spPr>
          <a:xfrm>
            <a:off x="6081090" y="4279489"/>
            <a:ext cx="5741939" cy="391905"/>
          </a:xfrm>
        </p:spPr>
        <p:txBody>
          <a:bodyPr>
            <a:noAutofit/>
          </a:bodyPr>
          <a:lstStyle>
            <a:lvl1pPr>
              <a:defRPr sz="30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73359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estion">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433AF64C-C4DC-2C1E-0C45-BC4AE4C8283A}"/>
              </a:ext>
            </a:extLst>
          </p:cNvPr>
          <p:cNvSpPr/>
          <p:nvPr/>
        </p:nvSpPr>
        <p:spPr>
          <a:xfrm>
            <a:off x="4498975" y="825500"/>
            <a:ext cx="3303588" cy="5068888"/>
          </a:xfrm>
          <a:custGeom>
            <a:avLst/>
            <a:gdLst>
              <a:gd name="connsiteX0" fmla="*/ 907887 w 2834469"/>
              <a:gd name="connsiteY0" fmla="*/ 2964158 h 4349817"/>
              <a:gd name="connsiteX1" fmla="*/ 886486 w 2834469"/>
              <a:gd name="connsiteY1" fmla="*/ 2912189 h 4349817"/>
              <a:gd name="connsiteX2" fmla="*/ 886486 w 2834469"/>
              <a:gd name="connsiteY2" fmla="*/ 2716400 h 4349817"/>
              <a:gd name="connsiteX3" fmla="*/ 1042382 w 2834469"/>
              <a:gd name="connsiteY3" fmla="*/ 2223833 h 4349817"/>
              <a:gd name="connsiteX4" fmla="*/ 1491712 w 2834469"/>
              <a:gd name="connsiteY4" fmla="*/ 1829208 h 4349817"/>
              <a:gd name="connsiteX5" fmla="*/ 1846306 w 2834469"/>
              <a:gd name="connsiteY5" fmla="*/ 1535571 h 4349817"/>
              <a:gd name="connsiteX6" fmla="*/ 1962538 w 2834469"/>
              <a:gd name="connsiteY6" fmla="*/ 1223470 h 4349817"/>
              <a:gd name="connsiteX7" fmla="*/ 1815773 w 2834469"/>
              <a:gd name="connsiteY7" fmla="*/ 908417 h 4349817"/>
              <a:gd name="connsiteX8" fmla="*/ 1430552 w 2834469"/>
              <a:gd name="connsiteY8" fmla="*/ 789154 h 4349817"/>
              <a:gd name="connsiteX9" fmla="*/ 1017937 w 2834469"/>
              <a:gd name="connsiteY9" fmla="*/ 917555 h 4349817"/>
              <a:gd name="connsiteX10" fmla="*/ 861946 w 2834469"/>
              <a:gd name="connsiteY10" fmla="*/ 1248027 h 4349817"/>
              <a:gd name="connsiteX11" fmla="*/ 861946 w 2834469"/>
              <a:gd name="connsiteY11" fmla="*/ 1345874 h 4349817"/>
              <a:gd name="connsiteX12" fmla="*/ 788611 w 2834469"/>
              <a:gd name="connsiteY12" fmla="*/ 1413167 h 4349817"/>
              <a:gd name="connsiteX13" fmla="*/ 73336 w 2834469"/>
              <a:gd name="connsiteY13" fmla="*/ 1382614 h 4349817"/>
              <a:gd name="connsiteX14" fmla="*/ 1 w 2834469"/>
              <a:gd name="connsiteY14" fmla="*/ 1309801 h 4349817"/>
              <a:gd name="connsiteX15" fmla="*/ 1 w 2834469"/>
              <a:gd name="connsiteY15" fmla="*/ 1309134 h 4349817"/>
              <a:gd name="connsiteX16" fmla="*/ 1 w 2834469"/>
              <a:gd name="connsiteY16" fmla="*/ 1248027 h 4349817"/>
              <a:gd name="connsiteX17" fmla="*/ 183385 w 2834469"/>
              <a:gd name="connsiteY17" fmla="*/ 596411 h 4349817"/>
              <a:gd name="connsiteX18" fmla="*/ 693970 w 2834469"/>
              <a:gd name="connsiteY18" fmla="*/ 155908 h 4349817"/>
              <a:gd name="connsiteX19" fmla="*/ 1448909 w 2834469"/>
              <a:gd name="connsiteY19" fmla="*/ 0 h 4349817"/>
              <a:gd name="connsiteX20" fmla="*/ 2179594 w 2834469"/>
              <a:gd name="connsiteY20" fmla="*/ 149817 h 4349817"/>
              <a:gd name="connsiteX21" fmla="*/ 2665638 w 2834469"/>
              <a:gd name="connsiteY21" fmla="*/ 568617 h 4349817"/>
              <a:gd name="connsiteX22" fmla="*/ 2836848 w 2834469"/>
              <a:gd name="connsiteY22" fmla="*/ 1192631 h 4349817"/>
              <a:gd name="connsiteX23" fmla="*/ 2741731 w 2834469"/>
              <a:gd name="connsiteY23" fmla="*/ 1654549 h 4349817"/>
              <a:gd name="connsiteX24" fmla="*/ 2512786 w 2834469"/>
              <a:gd name="connsiteY24" fmla="*/ 1970268 h 4349817"/>
              <a:gd name="connsiteX25" fmla="*/ 2170367 w 2834469"/>
              <a:gd name="connsiteY25" fmla="*/ 2239538 h 4349817"/>
              <a:gd name="connsiteX26" fmla="*/ 1846306 w 2834469"/>
              <a:gd name="connsiteY26" fmla="*/ 2502621 h 4349817"/>
              <a:gd name="connsiteX27" fmla="*/ 1742438 w 2834469"/>
              <a:gd name="connsiteY27" fmla="*/ 2771796 h 4349817"/>
              <a:gd name="connsiteX28" fmla="*/ 1742438 w 2834469"/>
              <a:gd name="connsiteY28" fmla="*/ 2912570 h 4349817"/>
              <a:gd name="connsiteX29" fmla="*/ 1669676 w 2834469"/>
              <a:gd name="connsiteY29" fmla="*/ 2985955 h 4349817"/>
              <a:gd name="connsiteX30" fmla="*/ 1669008 w 2834469"/>
              <a:gd name="connsiteY30" fmla="*/ 2985955 h 4349817"/>
              <a:gd name="connsiteX31" fmla="*/ 959821 w 2834469"/>
              <a:gd name="connsiteY31" fmla="*/ 2985955 h 4349817"/>
              <a:gd name="connsiteX32" fmla="*/ 907887 w 2834469"/>
              <a:gd name="connsiteY32" fmla="*/ 2964159 h 4349817"/>
              <a:gd name="connsiteX33" fmla="*/ 944507 w 2834469"/>
              <a:gd name="connsiteY33" fmla="*/ 4218372 h 4349817"/>
              <a:gd name="connsiteX34" fmla="*/ 806969 w 2834469"/>
              <a:gd name="connsiteY34" fmla="*/ 3872671 h 4349817"/>
              <a:gd name="connsiteX35" fmla="*/ 941463 w 2834469"/>
              <a:gd name="connsiteY35" fmla="*/ 3530015 h 4349817"/>
              <a:gd name="connsiteX36" fmla="*/ 1289969 w 2834469"/>
              <a:gd name="connsiteY36" fmla="*/ 3395428 h 4349817"/>
              <a:gd name="connsiteX37" fmla="*/ 1635432 w 2834469"/>
              <a:gd name="connsiteY37" fmla="*/ 3526969 h 4349817"/>
              <a:gd name="connsiteX38" fmla="*/ 1766883 w 2834469"/>
              <a:gd name="connsiteY38" fmla="*/ 3872575 h 4349817"/>
              <a:gd name="connsiteX39" fmla="*/ 1632388 w 2834469"/>
              <a:gd name="connsiteY39" fmla="*/ 4218277 h 4349817"/>
              <a:gd name="connsiteX40" fmla="*/ 1289969 w 2834469"/>
              <a:gd name="connsiteY40" fmla="*/ 4355910 h 4349817"/>
              <a:gd name="connsiteX41" fmla="*/ 944507 w 2834469"/>
              <a:gd name="connsiteY41" fmla="*/ 4218372 h 434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34469" h="4349817">
                <a:moveTo>
                  <a:pt x="907887" y="2964158"/>
                </a:moveTo>
                <a:cubicBezTo>
                  <a:pt x="893856" y="2950558"/>
                  <a:pt x="886104" y="2931733"/>
                  <a:pt x="886486" y="2912189"/>
                </a:cubicBezTo>
                <a:lnTo>
                  <a:pt x="886486" y="2716400"/>
                </a:lnTo>
                <a:cubicBezTo>
                  <a:pt x="886486" y="2512456"/>
                  <a:pt x="938451" y="2348267"/>
                  <a:pt x="1042382" y="2223833"/>
                </a:cubicBezTo>
                <a:cubicBezTo>
                  <a:pt x="1146312" y="2099398"/>
                  <a:pt x="1296089" y="1967857"/>
                  <a:pt x="1491712" y="1829208"/>
                </a:cubicBezTo>
                <a:cubicBezTo>
                  <a:pt x="1650683" y="1719114"/>
                  <a:pt x="1768881" y="1621235"/>
                  <a:pt x="1846306" y="1535571"/>
                </a:cubicBezTo>
                <a:cubicBezTo>
                  <a:pt x="1923730" y="1449908"/>
                  <a:pt x="1962474" y="1345874"/>
                  <a:pt x="1962538" y="1223470"/>
                </a:cubicBezTo>
                <a:cubicBezTo>
                  <a:pt x="1962538" y="1092943"/>
                  <a:pt x="1913616" y="987926"/>
                  <a:pt x="1815773" y="908417"/>
                </a:cubicBezTo>
                <a:cubicBezTo>
                  <a:pt x="1717930" y="828908"/>
                  <a:pt x="1589523" y="789154"/>
                  <a:pt x="1430552" y="789154"/>
                </a:cubicBezTo>
                <a:cubicBezTo>
                  <a:pt x="1259342" y="789154"/>
                  <a:pt x="1121804" y="831954"/>
                  <a:pt x="1017937" y="917555"/>
                </a:cubicBezTo>
                <a:cubicBezTo>
                  <a:pt x="914070" y="1003155"/>
                  <a:pt x="862073" y="1113312"/>
                  <a:pt x="861946" y="1248027"/>
                </a:cubicBezTo>
                <a:lnTo>
                  <a:pt x="861946" y="1345874"/>
                </a:lnTo>
                <a:cubicBezTo>
                  <a:pt x="861946" y="1390800"/>
                  <a:pt x="837501" y="1413231"/>
                  <a:pt x="788611" y="1413167"/>
                </a:cubicBezTo>
                <a:lnTo>
                  <a:pt x="73336" y="1382614"/>
                </a:lnTo>
                <a:cubicBezTo>
                  <a:pt x="32992" y="1382772"/>
                  <a:pt x="159" y="1350173"/>
                  <a:pt x="1" y="1309801"/>
                </a:cubicBezTo>
                <a:cubicBezTo>
                  <a:pt x="-1" y="1309579"/>
                  <a:pt x="0" y="1309356"/>
                  <a:pt x="1" y="1309134"/>
                </a:cubicBezTo>
                <a:lnTo>
                  <a:pt x="1" y="1248027"/>
                </a:lnTo>
                <a:cubicBezTo>
                  <a:pt x="1" y="1003218"/>
                  <a:pt x="61129" y="786013"/>
                  <a:pt x="183385" y="596411"/>
                </a:cubicBezTo>
                <a:cubicBezTo>
                  <a:pt x="305642" y="406808"/>
                  <a:pt x="475836" y="259974"/>
                  <a:pt x="693970" y="155908"/>
                </a:cubicBezTo>
                <a:cubicBezTo>
                  <a:pt x="911914" y="51969"/>
                  <a:pt x="1163560" y="0"/>
                  <a:pt x="1448909" y="0"/>
                </a:cubicBezTo>
                <a:cubicBezTo>
                  <a:pt x="1726078" y="0"/>
                  <a:pt x="1969640" y="49939"/>
                  <a:pt x="2179594" y="149817"/>
                </a:cubicBezTo>
                <a:cubicBezTo>
                  <a:pt x="2389547" y="249694"/>
                  <a:pt x="2551562" y="389294"/>
                  <a:pt x="2665638" y="568617"/>
                </a:cubicBezTo>
                <a:cubicBezTo>
                  <a:pt x="2779778" y="748131"/>
                  <a:pt x="2836848" y="956135"/>
                  <a:pt x="2836848" y="1192631"/>
                </a:cubicBezTo>
                <a:cubicBezTo>
                  <a:pt x="2836848" y="1372144"/>
                  <a:pt x="2805142" y="1526117"/>
                  <a:pt x="2741731" y="1654549"/>
                </a:cubicBezTo>
                <a:cubicBezTo>
                  <a:pt x="2678321" y="1782981"/>
                  <a:pt x="2602005" y="1888221"/>
                  <a:pt x="2512786" y="1970268"/>
                </a:cubicBezTo>
                <a:cubicBezTo>
                  <a:pt x="2404170" y="2066843"/>
                  <a:pt x="2289821" y="2156764"/>
                  <a:pt x="2170367" y="2239538"/>
                </a:cubicBezTo>
                <a:cubicBezTo>
                  <a:pt x="2023571" y="2341446"/>
                  <a:pt x="1915550" y="2429140"/>
                  <a:pt x="1846306" y="2502621"/>
                </a:cubicBezTo>
                <a:cubicBezTo>
                  <a:pt x="1777061" y="2576101"/>
                  <a:pt x="1742438" y="2665826"/>
                  <a:pt x="1742438" y="2771796"/>
                </a:cubicBezTo>
                <a:lnTo>
                  <a:pt x="1742438" y="2912570"/>
                </a:lnTo>
                <a:cubicBezTo>
                  <a:pt x="1742596" y="2952941"/>
                  <a:pt x="1710019" y="2985797"/>
                  <a:pt x="1669676" y="2985955"/>
                </a:cubicBezTo>
                <a:cubicBezTo>
                  <a:pt x="1669453" y="2985956"/>
                  <a:pt x="1669231" y="2985956"/>
                  <a:pt x="1669008" y="2985955"/>
                </a:cubicBezTo>
                <a:lnTo>
                  <a:pt x="959821" y="2985955"/>
                </a:lnTo>
                <a:cubicBezTo>
                  <a:pt x="940233" y="2986238"/>
                  <a:pt x="921413" y="2978340"/>
                  <a:pt x="907887" y="2964159"/>
                </a:cubicBezTo>
                <a:close/>
                <a:moveTo>
                  <a:pt x="944507" y="4218372"/>
                </a:moveTo>
                <a:cubicBezTo>
                  <a:pt x="852815" y="4126616"/>
                  <a:pt x="806969" y="4011383"/>
                  <a:pt x="806969" y="3872671"/>
                </a:cubicBezTo>
                <a:cubicBezTo>
                  <a:pt x="806969" y="3733959"/>
                  <a:pt x="851800" y="3619741"/>
                  <a:pt x="941463" y="3530015"/>
                </a:cubicBezTo>
                <a:cubicBezTo>
                  <a:pt x="1031063" y="3440354"/>
                  <a:pt x="1147232" y="3395492"/>
                  <a:pt x="1289969" y="3395428"/>
                </a:cubicBezTo>
                <a:cubicBezTo>
                  <a:pt x="1432708" y="3395365"/>
                  <a:pt x="1547862" y="3439212"/>
                  <a:pt x="1635432" y="3526969"/>
                </a:cubicBezTo>
                <a:cubicBezTo>
                  <a:pt x="1723066" y="3614728"/>
                  <a:pt x="1766883" y="3729930"/>
                  <a:pt x="1766883" y="3872575"/>
                </a:cubicBezTo>
                <a:cubicBezTo>
                  <a:pt x="1766883" y="4011351"/>
                  <a:pt x="1722052" y="4126585"/>
                  <a:pt x="1632388" y="4218277"/>
                </a:cubicBezTo>
                <a:cubicBezTo>
                  <a:pt x="1542726" y="4309969"/>
                  <a:pt x="1428586" y="4355847"/>
                  <a:pt x="1289969" y="4355910"/>
                </a:cubicBezTo>
                <a:cubicBezTo>
                  <a:pt x="1151417" y="4355973"/>
                  <a:pt x="1036263" y="4310128"/>
                  <a:pt x="944507" y="4218372"/>
                </a:cubicBezTo>
                <a:close/>
              </a:path>
            </a:pathLst>
          </a:custGeom>
          <a:solidFill>
            <a:schemeClr val="accent3">
              <a:lumMod val="20000"/>
              <a:lumOff val="80000"/>
            </a:schemeClr>
          </a:solidFill>
          <a:ln w="9512" cap="flat">
            <a:noFill/>
            <a:prstDash val="solid"/>
            <a:miter/>
          </a:ln>
        </p:spPr>
        <p:txBody>
          <a:bodyPr anchor="ctr"/>
          <a:lstStyle/>
          <a:p>
            <a:pPr eaLnBrk="1" fontAlgn="auto" hangingPunct="1">
              <a:spcBef>
                <a:spcPts val="0"/>
              </a:spcBef>
              <a:spcAft>
                <a:spcPts val="0"/>
              </a:spcAft>
              <a:defRPr/>
            </a:pPr>
            <a:endParaRPr lang="en-GB">
              <a:latin typeface="+mn-lt"/>
            </a:endParaRPr>
          </a:p>
        </p:txBody>
      </p:sp>
      <p:pic>
        <p:nvPicPr>
          <p:cNvPr id="4" name="Picture 4" descr="A close up of a sign&#10;&#10;Description automatically generated">
            <a:extLst>
              <a:ext uri="{FF2B5EF4-FFF2-40B4-BE49-F238E27FC236}">
                <a16:creationId xmlns:a16="http://schemas.microsoft.com/office/drawing/2014/main" id="{63EA2240-7826-300E-1CD6-1FA0B67283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7600" y="207963"/>
            <a:ext cx="565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55751" y="3049634"/>
            <a:ext cx="9077324" cy="1080675"/>
          </a:xfrm>
        </p:spPr>
        <p:txBody>
          <a:bodyPr/>
          <a:lstStyle>
            <a:lvl1pPr algn="ctr">
              <a:defRPr sz="7000">
                <a:solidFill>
                  <a:schemeClr val="tx1"/>
                </a:solidFill>
              </a:defRPr>
            </a:lvl1pPr>
          </a:lstStyle>
          <a:p>
            <a:r>
              <a:rPr lang="en-US"/>
              <a:t>Click to edit Master title style</a:t>
            </a:r>
            <a:endParaRPr lang="en-GB"/>
          </a:p>
        </p:txBody>
      </p:sp>
      <p:sp>
        <p:nvSpPr>
          <p:cNvPr id="11" name="Subtitle 2"/>
          <p:cNvSpPr>
            <a:spLocks noGrp="1"/>
          </p:cNvSpPr>
          <p:nvPr>
            <p:ph type="subTitle" idx="1"/>
          </p:nvPr>
        </p:nvSpPr>
        <p:spPr>
          <a:xfrm>
            <a:off x="3397250" y="2603988"/>
            <a:ext cx="5394326" cy="332399"/>
          </a:xfrm>
          <a:noFill/>
        </p:spPr>
        <p:txBody>
          <a:bodyPr>
            <a:spAutoFit/>
          </a:bodyPr>
          <a:lstStyle>
            <a:lvl1pPr marL="0" indent="0" algn="ctr">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Slide Number Placeholder 4">
            <a:extLst>
              <a:ext uri="{FF2B5EF4-FFF2-40B4-BE49-F238E27FC236}">
                <a16:creationId xmlns:a16="http://schemas.microsoft.com/office/drawing/2014/main" id="{EFA21275-CA7F-317C-D36A-77B24B685DA2}"/>
              </a:ext>
            </a:extLst>
          </p:cNvPr>
          <p:cNvSpPr>
            <a:spLocks noGrp="1"/>
          </p:cNvSpPr>
          <p:nvPr>
            <p:ph type="sldNum" sz="quarter" idx="10"/>
          </p:nvPr>
        </p:nvSpPr>
        <p:spPr/>
        <p:txBody>
          <a:bodyPr/>
          <a:lstStyle>
            <a:lvl1pPr>
              <a:defRPr smtClean="0">
                <a:solidFill>
                  <a:schemeClr val="tx1"/>
                </a:solidFill>
              </a:defRPr>
            </a:lvl1pPr>
          </a:lstStyle>
          <a:p>
            <a:pPr>
              <a:defRPr/>
            </a:pPr>
            <a:fld id="{378301F5-B085-4F9F-AA66-AC24FD250A8C}" type="slidenum">
              <a:rPr lang="en-GB"/>
              <a:pPr>
                <a:defRPr/>
              </a:pPr>
              <a:t>‹#›</a:t>
            </a:fld>
            <a:endParaRPr lang="en-GB"/>
          </a:p>
        </p:txBody>
      </p:sp>
    </p:spTree>
    <p:extLst>
      <p:ext uri="{BB962C8B-B14F-4D97-AF65-F5344CB8AC3E}">
        <p14:creationId xmlns:p14="http://schemas.microsoft.com/office/powerpoint/2010/main" val="1664327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Image slide 2">
    <p:spTree>
      <p:nvGrpSpPr>
        <p:cNvPr id="1" name=""/>
        <p:cNvGrpSpPr/>
        <p:nvPr/>
      </p:nvGrpSpPr>
      <p:grpSpPr>
        <a:xfrm>
          <a:off x="0" y="0"/>
          <a:ext cx="0" cy="0"/>
          <a:chOff x="0" y="0"/>
          <a:chExt cx="0" cy="0"/>
        </a:xfrm>
      </p:grpSpPr>
      <p:pic>
        <p:nvPicPr>
          <p:cNvPr id="2" name="Picture 3" descr="A group of students in uniform&#10;&#10;Description automatically generated">
            <a:extLst>
              <a:ext uri="{FF2B5EF4-FFF2-40B4-BE49-F238E27FC236}">
                <a16:creationId xmlns:a16="http://schemas.microsoft.com/office/drawing/2014/main" id="{03E8C831-7B00-47A6-FE4A-E98D3CDF88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33">
            <a:extLst>
              <a:ext uri="{FF2B5EF4-FFF2-40B4-BE49-F238E27FC236}">
                <a16:creationId xmlns:a16="http://schemas.microsoft.com/office/drawing/2014/main" id="{6357C492-4E44-9137-8DC6-49AEB44A5035}"/>
              </a:ext>
            </a:extLst>
          </p:cNvPr>
          <p:cNvSpPr>
            <a:spLocks/>
          </p:cNvSpPr>
          <p:nvPr userDrawn="1"/>
        </p:nvSpPr>
        <p:spPr bwMode="auto">
          <a:xfrm rot="5400000">
            <a:off x="1558131" y="2431257"/>
            <a:ext cx="2924175" cy="5395912"/>
          </a:xfrm>
          <a:custGeom>
            <a:avLst/>
            <a:gdLst>
              <a:gd name="T0" fmla="*/ 0 w 2923984"/>
              <a:gd name="T1" fmla="*/ 5249787 h 5396768"/>
              <a:gd name="T2" fmla="*/ 0 w 2923984"/>
              <a:gd name="T3" fmla="*/ 1133955 h 5396768"/>
              <a:gd name="T4" fmla="*/ 1 w 2923984"/>
              <a:gd name="T5" fmla="*/ 1133954 h 5396768"/>
              <a:gd name="T6" fmla="*/ 1 w 2923984"/>
              <a:gd name="T7" fmla="*/ 146984 h 5396768"/>
              <a:gd name="T8" fmla="*/ 147102 w 2923984"/>
              <a:gd name="T9" fmla="*/ 0 h 5396768"/>
              <a:gd name="T10" fmla="*/ 568018 w 2923984"/>
              <a:gd name="T11" fmla="*/ 0 h 5396768"/>
              <a:gd name="T12" fmla="*/ 1324028 w 2923984"/>
              <a:gd name="T13" fmla="*/ 0 h 5396768"/>
              <a:gd name="T14" fmla="*/ 1599956 w 2923984"/>
              <a:gd name="T15" fmla="*/ 0 h 5396768"/>
              <a:gd name="T16" fmla="*/ 1744945 w 2923984"/>
              <a:gd name="T17" fmla="*/ 0 h 5396768"/>
              <a:gd name="T18" fmla="*/ 2776882 w 2923984"/>
              <a:gd name="T19" fmla="*/ 0 h 5396768"/>
              <a:gd name="T20" fmla="*/ 2923984 w 2923984"/>
              <a:gd name="T21" fmla="*/ 146984 h 5396768"/>
              <a:gd name="T22" fmla="*/ 2923983 w 2923984"/>
              <a:gd name="T23" fmla="*/ 4262816 h 5396768"/>
              <a:gd name="T24" fmla="*/ 2923982 w 2923984"/>
              <a:gd name="T25" fmla="*/ 4262817 h 5396768"/>
              <a:gd name="T26" fmla="*/ 2923982 w 2923984"/>
              <a:gd name="T27" fmla="*/ 5249787 h 5396768"/>
              <a:gd name="T28" fmla="*/ 2776880 w 2923984"/>
              <a:gd name="T29" fmla="*/ 5396768 h 5396768"/>
              <a:gd name="T30" fmla="*/ 1744943 w 2923984"/>
              <a:gd name="T31" fmla="*/ 5396768 h 5396768"/>
              <a:gd name="T32" fmla="*/ 1599954 w 2923984"/>
              <a:gd name="T33" fmla="*/ 5396768 h 5396768"/>
              <a:gd name="T34" fmla="*/ 1324027 w 2923984"/>
              <a:gd name="T35" fmla="*/ 5396768 h 5396768"/>
              <a:gd name="T36" fmla="*/ 568017 w 2923984"/>
              <a:gd name="T37" fmla="*/ 5396768 h 5396768"/>
              <a:gd name="T38" fmla="*/ 147101 w 2923984"/>
              <a:gd name="T39" fmla="*/ 5396768 h 53967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23984" h="5396768">
                <a:moveTo>
                  <a:pt x="0" y="5249787"/>
                </a:moveTo>
                <a:lnTo>
                  <a:pt x="0" y="1133955"/>
                </a:lnTo>
                <a:lnTo>
                  <a:pt x="1" y="1133954"/>
                </a:lnTo>
                <a:lnTo>
                  <a:pt x="1" y="146984"/>
                </a:lnTo>
                <a:lnTo>
                  <a:pt x="147102" y="0"/>
                </a:lnTo>
                <a:lnTo>
                  <a:pt x="568018" y="0"/>
                </a:lnTo>
                <a:lnTo>
                  <a:pt x="1324028" y="0"/>
                </a:lnTo>
                <a:lnTo>
                  <a:pt x="1599956" y="0"/>
                </a:lnTo>
                <a:lnTo>
                  <a:pt x="1744945" y="0"/>
                </a:lnTo>
                <a:lnTo>
                  <a:pt x="2776882" y="0"/>
                </a:lnTo>
                <a:lnTo>
                  <a:pt x="2923984" y="146984"/>
                </a:lnTo>
                <a:lnTo>
                  <a:pt x="2923983" y="4262816"/>
                </a:lnTo>
                <a:lnTo>
                  <a:pt x="2923982" y="4262817"/>
                </a:lnTo>
                <a:lnTo>
                  <a:pt x="2923982" y="5249787"/>
                </a:lnTo>
                <a:lnTo>
                  <a:pt x="2776880" y="5396768"/>
                </a:lnTo>
                <a:lnTo>
                  <a:pt x="1744943" y="5396768"/>
                </a:lnTo>
                <a:lnTo>
                  <a:pt x="1599954" y="5396768"/>
                </a:lnTo>
                <a:lnTo>
                  <a:pt x="1324027" y="5396768"/>
                </a:lnTo>
                <a:lnTo>
                  <a:pt x="568017" y="5396768"/>
                </a:lnTo>
                <a:lnTo>
                  <a:pt x="147101" y="5396768"/>
                </a:lnTo>
                <a:lnTo>
                  <a:pt x="0" y="5249787"/>
                </a:lnTo>
                <a:close/>
              </a:path>
            </a:pathLst>
          </a:custGeom>
          <a:solidFill>
            <a:srgbClr val="FFFFFF">
              <a:alpha val="59999"/>
            </a:srgbClr>
          </a:solidFill>
          <a:ln>
            <a:noFill/>
          </a:ln>
          <a:extLst>
            <a:ext uri="{91240B29-F687-4F45-9708-019B960494DF}">
              <a14:hiddenLine xmlns:a14="http://schemas.microsoft.com/office/drawing/2010/main" w="8382" cap="flat">
                <a:solidFill>
                  <a:srgbClr val="000000"/>
                </a:solidFill>
                <a:prstDash val="solid"/>
                <a:miter lim="800000"/>
                <a:headEnd/>
                <a:tailEnd/>
              </a14:hiddenLine>
            </a:ext>
          </a:extLst>
        </p:spPr>
        <p:txBody>
          <a:bodyPr anchor="ctr"/>
          <a:lstStyle/>
          <a:p>
            <a:endParaRPr lang="en-GB"/>
          </a:p>
        </p:txBody>
      </p:sp>
      <p:pic>
        <p:nvPicPr>
          <p:cNvPr id="4" name="Picture 6" descr="A close up of a sign&#10;&#10;Description automatically generated">
            <a:extLst>
              <a:ext uri="{FF2B5EF4-FFF2-40B4-BE49-F238E27FC236}">
                <a16:creationId xmlns:a16="http://schemas.microsoft.com/office/drawing/2014/main" id="{C14C217B-4CC2-DD86-D255-1676F31B70C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7600" y="207963"/>
            <a:ext cx="565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Placeholder 5"/>
          <p:cNvSpPr>
            <a:spLocks noGrp="1"/>
          </p:cNvSpPr>
          <p:nvPr>
            <p:ph type="body" sz="quarter" idx="13"/>
          </p:nvPr>
        </p:nvSpPr>
        <p:spPr>
          <a:xfrm>
            <a:off x="635001" y="3927475"/>
            <a:ext cx="4851400" cy="2476500"/>
          </a:xfrm>
        </p:spPr>
        <p:txBody>
          <a:bodyPr/>
          <a:lstStyle>
            <a:lvl1pPr>
              <a:defRPr>
                <a:solidFill>
                  <a:schemeClr val="tx1"/>
                </a:solidFill>
              </a:defRPr>
            </a:lvl1pPr>
            <a:lvl2pPr>
              <a:defRPr>
                <a:solidFill>
                  <a:schemeClr val="tx1"/>
                </a:solidFill>
              </a:defRPr>
            </a:lvl2pPr>
            <a:lvl3pPr>
              <a:defRPr>
                <a:solidFill>
                  <a:schemeClr val="tx1"/>
                </a:solidFill>
              </a:defRPr>
            </a:lvl3pPr>
            <a:lvl4pPr marL="252000" indent="0">
              <a:buNone/>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2DB28C21-BCB9-D031-6520-4032615157C4}"/>
              </a:ext>
            </a:extLst>
          </p:cNvPr>
          <p:cNvSpPr>
            <a:spLocks noGrp="1"/>
          </p:cNvSpPr>
          <p:nvPr>
            <p:ph type="sldNum" sz="quarter" idx="14"/>
          </p:nvPr>
        </p:nvSpPr>
        <p:spPr/>
        <p:txBody>
          <a:bodyPr/>
          <a:lstStyle>
            <a:lvl1pPr>
              <a:defRPr smtClean="0">
                <a:solidFill>
                  <a:schemeClr val="bg1"/>
                </a:solidFill>
              </a:defRPr>
            </a:lvl1pPr>
          </a:lstStyle>
          <a:p>
            <a:pPr>
              <a:defRPr/>
            </a:pPr>
            <a:fld id="{DFA57AF6-E6BA-4EA4-A608-68E95EE88720}" type="slidenum">
              <a:rPr lang="en-GB"/>
              <a:pPr>
                <a:defRPr/>
              </a:pPr>
              <a:t>‹#›</a:t>
            </a:fld>
            <a:endParaRPr lang="en-GB"/>
          </a:p>
        </p:txBody>
      </p:sp>
    </p:spTree>
    <p:extLst>
      <p:ext uri="{BB962C8B-B14F-4D97-AF65-F5344CB8AC3E}">
        <p14:creationId xmlns:p14="http://schemas.microsoft.com/office/powerpoint/2010/main" val="1911796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Image slide 2">
    <p:spTree>
      <p:nvGrpSpPr>
        <p:cNvPr id="1" name=""/>
        <p:cNvGrpSpPr/>
        <p:nvPr/>
      </p:nvGrpSpPr>
      <p:grpSpPr>
        <a:xfrm>
          <a:off x="0" y="0"/>
          <a:ext cx="0" cy="0"/>
          <a:chOff x="0" y="0"/>
          <a:chExt cx="0" cy="0"/>
        </a:xfrm>
      </p:grpSpPr>
      <p:pic>
        <p:nvPicPr>
          <p:cNvPr id="2" name="Picture 3" descr="A group of children smiling&#10;&#10;Description automatically generated">
            <a:extLst>
              <a:ext uri="{FF2B5EF4-FFF2-40B4-BE49-F238E27FC236}">
                <a16:creationId xmlns:a16="http://schemas.microsoft.com/office/drawing/2014/main" id="{D58448E0-5C18-FB9B-8D08-7A490E8CC3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33">
            <a:extLst>
              <a:ext uri="{FF2B5EF4-FFF2-40B4-BE49-F238E27FC236}">
                <a16:creationId xmlns:a16="http://schemas.microsoft.com/office/drawing/2014/main" id="{D366A25C-9C70-16AC-B1B0-B627F3889FCA}"/>
              </a:ext>
            </a:extLst>
          </p:cNvPr>
          <p:cNvSpPr>
            <a:spLocks/>
          </p:cNvSpPr>
          <p:nvPr userDrawn="1"/>
        </p:nvSpPr>
        <p:spPr bwMode="auto">
          <a:xfrm rot="5400000">
            <a:off x="1558131" y="2431257"/>
            <a:ext cx="2924175" cy="5395912"/>
          </a:xfrm>
          <a:custGeom>
            <a:avLst/>
            <a:gdLst>
              <a:gd name="T0" fmla="*/ 0 w 2923984"/>
              <a:gd name="T1" fmla="*/ 5249787 h 5396768"/>
              <a:gd name="T2" fmla="*/ 0 w 2923984"/>
              <a:gd name="T3" fmla="*/ 1133955 h 5396768"/>
              <a:gd name="T4" fmla="*/ 1 w 2923984"/>
              <a:gd name="T5" fmla="*/ 1133954 h 5396768"/>
              <a:gd name="T6" fmla="*/ 1 w 2923984"/>
              <a:gd name="T7" fmla="*/ 146984 h 5396768"/>
              <a:gd name="T8" fmla="*/ 147102 w 2923984"/>
              <a:gd name="T9" fmla="*/ 0 h 5396768"/>
              <a:gd name="T10" fmla="*/ 568018 w 2923984"/>
              <a:gd name="T11" fmla="*/ 0 h 5396768"/>
              <a:gd name="T12" fmla="*/ 1324028 w 2923984"/>
              <a:gd name="T13" fmla="*/ 0 h 5396768"/>
              <a:gd name="T14" fmla="*/ 1599956 w 2923984"/>
              <a:gd name="T15" fmla="*/ 0 h 5396768"/>
              <a:gd name="T16" fmla="*/ 1744945 w 2923984"/>
              <a:gd name="T17" fmla="*/ 0 h 5396768"/>
              <a:gd name="T18" fmla="*/ 2776882 w 2923984"/>
              <a:gd name="T19" fmla="*/ 0 h 5396768"/>
              <a:gd name="T20" fmla="*/ 2923984 w 2923984"/>
              <a:gd name="T21" fmla="*/ 146984 h 5396768"/>
              <a:gd name="T22" fmla="*/ 2923983 w 2923984"/>
              <a:gd name="T23" fmla="*/ 4262816 h 5396768"/>
              <a:gd name="T24" fmla="*/ 2923982 w 2923984"/>
              <a:gd name="T25" fmla="*/ 4262817 h 5396768"/>
              <a:gd name="T26" fmla="*/ 2923982 w 2923984"/>
              <a:gd name="T27" fmla="*/ 5249787 h 5396768"/>
              <a:gd name="T28" fmla="*/ 2776880 w 2923984"/>
              <a:gd name="T29" fmla="*/ 5396768 h 5396768"/>
              <a:gd name="T30" fmla="*/ 1744943 w 2923984"/>
              <a:gd name="T31" fmla="*/ 5396768 h 5396768"/>
              <a:gd name="T32" fmla="*/ 1599954 w 2923984"/>
              <a:gd name="T33" fmla="*/ 5396768 h 5396768"/>
              <a:gd name="T34" fmla="*/ 1324027 w 2923984"/>
              <a:gd name="T35" fmla="*/ 5396768 h 5396768"/>
              <a:gd name="T36" fmla="*/ 568017 w 2923984"/>
              <a:gd name="T37" fmla="*/ 5396768 h 5396768"/>
              <a:gd name="T38" fmla="*/ 147101 w 2923984"/>
              <a:gd name="T39" fmla="*/ 5396768 h 53967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23984" h="5396768">
                <a:moveTo>
                  <a:pt x="0" y="5249787"/>
                </a:moveTo>
                <a:lnTo>
                  <a:pt x="0" y="1133955"/>
                </a:lnTo>
                <a:lnTo>
                  <a:pt x="1" y="1133954"/>
                </a:lnTo>
                <a:lnTo>
                  <a:pt x="1" y="146984"/>
                </a:lnTo>
                <a:lnTo>
                  <a:pt x="147102" y="0"/>
                </a:lnTo>
                <a:lnTo>
                  <a:pt x="568018" y="0"/>
                </a:lnTo>
                <a:lnTo>
                  <a:pt x="1324028" y="0"/>
                </a:lnTo>
                <a:lnTo>
                  <a:pt x="1599956" y="0"/>
                </a:lnTo>
                <a:lnTo>
                  <a:pt x="1744945" y="0"/>
                </a:lnTo>
                <a:lnTo>
                  <a:pt x="2776882" y="0"/>
                </a:lnTo>
                <a:lnTo>
                  <a:pt x="2923984" y="146984"/>
                </a:lnTo>
                <a:lnTo>
                  <a:pt x="2923983" y="4262816"/>
                </a:lnTo>
                <a:lnTo>
                  <a:pt x="2923982" y="4262817"/>
                </a:lnTo>
                <a:lnTo>
                  <a:pt x="2923982" y="5249787"/>
                </a:lnTo>
                <a:lnTo>
                  <a:pt x="2776880" y="5396768"/>
                </a:lnTo>
                <a:lnTo>
                  <a:pt x="1744943" y="5396768"/>
                </a:lnTo>
                <a:lnTo>
                  <a:pt x="1599954" y="5396768"/>
                </a:lnTo>
                <a:lnTo>
                  <a:pt x="1324027" y="5396768"/>
                </a:lnTo>
                <a:lnTo>
                  <a:pt x="568017" y="5396768"/>
                </a:lnTo>
                <a:lnTo>
                  <a:pt x="147101" y="5396768"/>
                </a:lnTo>
                <a:lnTo>
                  <a:pt x="0" y="5249787"/>
                </a:lnTo>
                <a:close/>
              </a:path>
            </a:pathLst>
          </a:custGeom>
          <a:solidFill>
            <a:srgbClr val="FFFFFF">
              <a:alpha val="59999"/>
            </a:srgbClr>
          </a:solidFill>
          <a:ln>
            <a:noFill/>
          </a:ln>
          <a:extLst>
            <a:ext uri="{91240B29-F687-4F45-9708-019B960494DF}">
              <a14:hiddenLine xmlns:a14="http://schemas.microsoft.com/office/drawing/2010/main" w="8382" cap="flat">
                <a:solidFill>
                  <a:srgbClr val="000000"/>
                </a:solidFill>
                <a:prstDash val="solid"/>
                <a:miter lim="800000"/>
                <a:headEnd/>
                <a:tailEnd/>
              </a14:hiddenLine>
            </a:ext>
          </a:extLst>
        </p:spPr>
        <p:txBody>
          <a:bodyPr anchor="ctr"/>
          <a:lstStyle/>
          <a:p>
            <a:endParaRPr lang="en-GB"/>
          </a:p>
        </p:txBody>
      </p:sp>
      <p:sp>
        <p:nvSpPr>
          <p:cNvPr id="37" name="Text Placeholder 5"/>
          <p:cNvSpPr>
            <a:spLocks noGrp="1"/>
          </p:cNvSpPr>
          <p:nvPr>
            <p:ph type="body" sz="quarter" idx="13"/>
          </p:nvPr>
        </p:nvSpPr>
        <p:spPr>
          <a:xfrm>
            <a:off x="635001" y="3927475"/>
            <a:ext cx="4851400" cy="2476500"/>
          </a:xfrm>
        </p:spPr>
        <p:txBody>
          <a:bodyPr/>
          <a:lstStyle>
            <a:lvl1pPr>
              <a:defRPr>
                <a:solidFill>
                  <a:schemeClr val="tx1"/>
                </a:solidFill>
              </a:defRPr>
            </a:lvl1pPr>
            <a:lvl2pPr>
              <a:defRPr>
                <a:solidFill>
                  <a:schemeClr val="tx1"/>
                </a:solidFill>
              </a:defRPr>
            </a:lvl2pPr>
            <a:lvl3pPr>
              <a:defRPr>
                <a:solidFill>
                  <a:schemeClr val="tx1"/>
                </a:solidFill>
              </a:defRPr>
            </a:lvl3pPr>
            <a:lvl4pPr marL="252000" indent="0">
              <a:buNone/>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Slide Number Placeholder 4">
            <a:extLst>
              <a:ext uri="{FF2B5EF4-FFF2-40B4-BE49-F238E27FC236}">
                <a16:creationId xmlns:a16="http://schemas.microsoft.com/office/drawing/2014/main" id="{B8441C53-A697-4921-71C8-A4586C1B84B8}"/>
              </a:ext>
            </a:extLst>
          </p:cNvPr>
          <p:cNvSpPr>
            <a:spLocks noGrp="1"/>
          </p:cNvSpPr>
          <p:nvPr>
            <p:ph type="sldNum" sz="quarter" idx="14"/>
          </p:nvPr>
        </p:nvSpPr>
        <p:spPr/>
        <p:txBody>
          <a:bodyPr/>
          <a:lstStyle>
            <a:lvl1pPr>
              <a:defRPr smtClean="0">
                <a:solidFill>
                  <a:schemeClr val="bg1"/>
                </a:solidFill>
              </a:defRPr>
            </a:lvl1pPr>
          </a:lstStyle>
          <a:p>
            <a:pPr>
              <a:defRPr/>
            </a:pPr>
            <a:fld id="{58C1263D-8A37-4649-92BA-7AE81E7A8C20}" type="slidenum">
              <a:rPr lang="en-GB"/>
              <a:pPr>
                <a:defRPr/>
              </a:pPr>
              <a:t>‹#›</a:t>
            </a:fld>
            <a:endParaRPr lang="en-GB"/>
          </a:p>
        </p:txBody>
      </p:sp>
    </p:spTree>
    <p:extLst>
      <p:ext uri="{BB962C8B-B14F-4D97-AF65-F5344CB8AC3E}">
        <p14:creationId xmlns:p14="http://schemas.microsoft.com/office/powerpoint/2010/main" val="776486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Image slide 2">
    <p:spTree>
      <p:nvGrpSpPr>
        <p:cNvPr id="1" name=""/>
        <p:cNvGrpSpPr/>
        <p:nvPr/>
      </p:nvGrpSpPr>
      <p:grpSpPr>
        <a:xfrm>
          <a:off x="0" y="0"/>
          <a:ext cx="0" cy="0"/>
          <a:chOff x="0" y="0"/>
          <a:chExt cx="0" cy="0"/>
        </a:xfrm>
      </p:grpSpPr>
      <p:pic>
        <p:nvPicPr>
          <p:cNvPr id="2" name="Picture 3" descr="A person and person in suits&#10;&#10;Description automatically generated">
            <a:extLst>
              <a:ext uri="{FF2B5EF4-FFF2-40B4-BE49-F238E27FC236}">
                <a16:creationId xmlns:a16="http://schemas.microsoft.com/office/drawing/2014/main" id="{70A5DF28-573A-926A-429C-D0BB6369E4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33">
            <a:extLst>
              <a:ext uri="{FF2B5EF4-FFF2-40B4-BE49-F238E27FC236}">
                <a16:creationId xmlns:a16="http://schemas.microsoft.com/office/drawing/2014/main" id="{1E241F62-9D6D-B248-D7B3-049182916150}"/>
              </a:ext>
            </a:extLst>
          </p:cNvPr>
          <p:cNvSpPr>
            <a:spLocks/>
          </p:cNvSpPr>
          <p:nvPr userDrawn="1"/>
        </p:nvSpPr>
        <p:spPr bwMode="auto">
          <a:xfrm rot="5400000">
            <a:off x="1558131" y="2431257"/>
            <a:ext cx="2924175" cy="5395912"/>
          </a:xfrm>
          <a:custGeom>
            <a:avLst/>
            <a:gdLst>
              <a:gd name="T0" fmla="*/ 0 w 2923984"/>
              <a:gd name="T1" fmla="*/ 5249787 h 5396768"/>
              <a:gd name="T2" fmla="*/ 0 w 2923984"/>
              <a:gd name="T3" fmla="*/ 1133955 h 5396768"/>
              <a:gd name="T4" fmla="*/ 1 w 2923984"/>
              <a:gd name="T5" fmla="*/ 1133954 h 5396768"/>
              <a:gd name="T6" fmla="*/ 1 w 2923984"/>
              <a:gd name="T7" fmla="*/ 146984 h 5396768"/>
              <a:gd name="T8" fmla="*/ 147102 w 2923984"/>
              <a:gd name="T9" fmla="*/ 0 h 5396768"/>
              <a:gd name="T10" fmla="*/ 568018 w 2923984"/>
              <a:gd name="T11" fmla="*/ 0 h 5396768"/>
              <a:gd name="T12" fmla="*/ 1324028 w 2923984"/>
              <a:gd name="T13" fmla="*/ 0 h 5396768"/>
              <a:gd name="T14" fmla="*/ 1599956 w 2923984"/>
              <a:gd name="T15" fmla="*/ 0 h 5396768"/>
              <a:gd name="T16" fmla="*/ 1744945 w 2923984"/>
              <a:gd name="T17" fmla="*/ 0 h 5396768"/>
              <a:gd name="T18" fmla="*/ 2776882 w 2923984"/>
              <a:gd name="T19" fmla="*/ 0 h 5396768"/>
              <a:gd name="T20" fmla="*/ 2923984 w 2923984"/>
              <a:gd name="T21" fmla="*/ 146984 h 5396768"/>
              <a:gd name="T22" fmla="*/ 2923983 w 2923984"/>
              <a:gd name="T23" fmla="*/ 4262816 h 5396768"/>
              <a:gd name="T24" fmla="*/ 2923982 w 2923984"/>
              <a:gd name="T25" fmla="*/ 4262817 h 5396768"/>
              <a:gd name="T26" fmla="*/ 2923982 w 2923984"/>
              <a:gd name="T27" fmla="*/ 5249787 h 5396768"/>
              <a:gd name="T28" fmla="*/ 2776880 w 2923984"/>
              <a:gd name="T29" fmla="*/ 5396768 h 5396768"/>
              <a:gd name="T30" fmla="*/ 1744943 w 2923984"/>
              <a:gd name="T31" fmla="*/ 5396768 h 5396768"/>
              <a:gd name="T32" fmla="*/ 1599954 w 2923984"/>
              <a:gd name="T33" fmla="*/ 5396768 h 5396768"/>
              <a:gd name="T34" fmla="*/ 1324027 w 2923984"/>
              <a:gd name="T35" fmla="*/ 5396768 h 5396768"/>
              <a:gd name="T36" fmla="*/ 568017 w 2923984"/>
              <a:gd name="T37" fmla="*/ 5396768 h 5396768"/>
              <a:gd name="T38" fmla="*/ 147101 w 2923984"/>
              <a:gd name="T39" fmla="*/ 5396768 h 53967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23984" h="5396768">
                <a:moveTo>
                  <a:pt x="0" y="5249787"/>
                </a:moveTo>
                <a:lnTo>
                  <a:pt x="0" y="1133955"/>
                </a:lnTo>
                <a:lnTo>
                  <a:pt x="1" y="1133954"/>
                </a:lnTo>
                <a:lnTo>
                  <a:pt x="1" y="146984"/>
                </a:lnTo>
                <a:lnTo>
                  <a:pt x="147102" y="0"/>
                </a:lnTo>
                <a:lnTo>
                  <a:pt x="568018" y="0"/>
                </a:lnTo>
                <a:lnTo>
                  <a:pt x="1324028" y="0"/>
                </a:lnTo>
                <a:lnTo>
                  <a:pt x="1599956" y="0"/>
                </a:lnTo>
                <a:lnTo>
                  <a:pt x="1744945" y="0"/>
                </a:lnTo>
                <a:lnTo>
                  <a:pt x="2776882" y="0"/>
                </a:lnTo>
                <a:lnTo>
                  <a:pt x="2923984" y="146984"/>
                </a:lnTo>
                <a:lnTo>
                  <a:pt x="2923983" y="4262816"/>
                </a:lnTo>
                <a:lnTo>
                  <a:pt x="2923982" y="4262817"/>
                </a:lnTo>
                <a:lnTo>
                  <a:pt x="2923982" y="5249787"/>
                </a:lnTo>
                <a:lnTo>
                  <a:pt x="2776880" y="5396768"/>
                </a:lnTo>
                <a:lnTo>
                  <a:pt x="1744943" y="5396768"/>
                </a:lnTo>
                <a:lnTo>
                  <a:pt x="1599954" y="5396768"/>
                </a:lnTo>
                <a:lnTo>
                  <a:pt x="1324027" y="5396768"/>
                </a:lnTo>
                <a:lnTo>
                  <a:pt x="568017" y="5396768"/>
                </a:lnTo>
                <a:lnTo>
                  <a:pt x="147101" y="5396768"/>
                </a:lnTo>
                <a:lnTo>
                  <a:pt x="0" y="5249787"/>
                </a:lnTo>
                <a:close/>
              </a:path>
            </a:pathLst>
          </a:custGeom>
          <a:solidFill>
            <a:srgbClr val="FFFFFF">
              <a:alpha val="59999"/>
            </a:srgbClr>
          </a:solidFill>
          <a:ln>
            <a:noFill/>
          </a:ln>
          <a:extLst>
            <a:ext uri="{91240B29-F687-4F45-9708-019B960494DF}">
              <a14:hiddenLine xmlns:a14="http://schemas.microsoft.com/office/drawing/2010/main" w="8382" cap="flat">
                <a:solidFill>
                  <a:srgbClr val="000000"/>
                </a:solidFill>
                <a:prstDash val="solid"/>
                <a:miter lim="800000"/>
                <a:headEnd/>
                <a:tailEnd/>
              </a14:hiddenLine>
            </a:ext>
          </a:extLst>
        </p:spPr>
        <p:txBody>
          <a:bodyPr anchor="ctr"/>
          <a:lstStyle/>
          <a:p>
            <a:endParaRPr lang="en-GB"/>
          </a:p>
        </p:txBody>
      </p:sp>
      <p:pic>
        <p:nvPicPr>
          <p:cNvPr id="4" name="Picture 6" descr="A picture containing drawing&#10;&#10;Description automatically generated">
            <a:extLst>
              <a:ext uri="{FF2B5EF4-FFF2-40B4-BE49-F238E27FC236}">
                <a16:creationId xmlns:a16="http://schemas.microsoft.com/office/drawing/2014/main" id="{AF5CDB95-08E4-F1BF-78A0-A4AC3D60A3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Placeholder 5"/>
          <p:cNvSpPr>
            <a:spLocks noGrp="1"/>
          </p:cNvSpPr>
          <p:nvPr>
            <p:ph type="body" sz="quarter" idx="13"/>
          </p:nvPr>
        </p:nvSpPr>
        <p:spPr>
          <a:xfrm>
            <a:off x="635001" y="3927475"/>
            <a:ext cx="4851400" cy="2476500"/>
          </a:xfrm>
        </p:spPr>
        <p:txBody>
          <a:bodyPr/>
          <a:lstStyle>
            <a:lvl1pPr>
              <a:defRPr>
                <a:solidFill>
                  <a:schemeClr val="tx1"/>
                </a:solidFill>
              </a:defRPr>
            </a:lvl1pPr>
            <a:lvl2pPr>
              <a:defRPr>
                <a:solidFill>
                  <a:schemeClr val="tx1"/>
                </a:solidFill>
              </a:defRPr>
            </a:lvl2pPr>
            <a:lvl3pPr>
              <a:defRPr>
                <a:solidFill>
                  <a:schemeClr val="tx1"/>
                </a:solidFill>
              </a:defRPr>
            </a:lvl3pPr>
            <a:lvl4pPr marL="252000" indent="0">
              <a:buNone/>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B44C024E-C55C-4F19-CA2C-50C5C586CA48}"/>
              </a:ext>
            </a:extLst>
          </p:cNvPr>
          <p:cNvSpPr>
            <a:spLocks noGrp="1"/>
          </p:cNvSpPr>
          <p:nvPr>
            <p:ph type="sldNum" sz="quarter" idx="14"/>
          </p:nvPr>
        </p:nvSpPr>
        <p:spPr/>
        <p:txBody>
          <a:bodyPr/>
          <a:lstStyle>
            <a:lvl1pPr>
              <a:defRPr smtClean="0">
                <a:solidFill>
                  <a:schemeClr val="bg1"/>
                </a:solidFill>
              </a:defRPr>
            </a:lvl1pPr>
          </a:lstStyle>
          <a:p>
            <a:pPr>
              <a:defRPr/>
            </a:pPr>
            <a:fld id="{D0891526-AA45-4A07-A69B-29F5873E0697}" type="slidenum">
              <a:rPr lang="en-GB"/>
              <a:pPr>
                <a:defRPr/>
              </a:pPr>
              <a:t>‹#›</a:t>
            </a:fld>
            <a:endParaRPr lang="en-GB"/>
          </a:p>
        </p:txBody>
      </p:sp>
    </p:spTree>
    <p:extLst>
      <p:ext uri="{BB962C8B-B14F-4D97-AF65-F5344CB8AC3E}">
        <p14:creationId xmlns:p14="http://schemas.microsoft.com/office/powerpoint/2010/main" val="3459739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owering potential">
    <p:spTree>
      <p:nvGrpSpPr>
        <p:cNvPr id="1" name=""/>
        <p:cNvGrpSpPr/>
        <p:nvPr/>
      </p:nvGrpSpPr>
      <p:grpSpPr>
        <a:xfrm>
          <a:off x="0" y="0"/>
          <a:ext cx="0" cy="0"/>
          <a:chOff x="0" y="0"/>
          <a:chExt cx="0" cy="0"/>
        </a:xfrm>
      </p:grpSpPr>
      <p:pic>
        <p:nvPicPr>
          <p:cNvPr id="2" name="Picture 3" descr="A young child with her tongue out&#10;&#10;Description automatically generated">
            <a:extLst>
              <a:ext uri="{FF2B5EF4-FFF2-40B4-BE49-F238E27FC236}">
                <a16:creationId xmlns:a16="http://schemas.microsoft.com/office/drawing/2014/main" id="{592AB628-D54D-5012-200C-9F41361B3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617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owering potential 2">
    <p:spTree>
      <p:nvGrpSpPr>
        <p:cNvPr id="1" name=""/>
        <p:cNvGrpSpPr/>
        <p:nvPr/>
      </p:nvGrpSpPr>
      <p:grpSpPr>
        <a:xfrm>
          <a:off x="0" y="0"/>
          <a:ext cx="0" cy="0"/>
          <a:chOff x="0" y="0"/>
          <a:chExt cx="0" cy="0"/>
        </a:xfrm>
      </p:grpSpPr>
      <p:pic>
        <p:nvPicPr>
          <p:cNvPr id="2" name="Picture 3" descr="A group of children holding hands&#10;&#10;Description automatically generated">
            <a:extLst>
              <a:ext uri="{FF2B5EF4-FFF2-40B4-BE49-F238E27FC236}">
                <a16:creationId xmlns:a16="http://schemas.microsoft.com/office/drawing/2014/main" id="{58BCCC26-FF6E-9427-AB74-BD9C806CD9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104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Who we are">
    <p:bg>
      <p:bgPr>
        <a:solidFill>
          <a:schemeClr val="tx2"/>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7844859-2460-0519-786D-C3BF85DFD624}"/>
              </a:ext>
            </a:extLst>
          </p:cNvPr>
          <p:cNvSpPr txBox="1"/>
          <p:nvPr userDrawn="1"/>
        </p:nvSpPr>
        <p:spPr>
          <a:xfrm>
            <a:off x="636588" y="3079750"/>
            <a:ext cx="10922000" cy="852488"/>
          </a:xfrm>
          <a:prstGeom prst="rect">
            <a:avLst/>
          </a:prstGeom>
        </p:spPr>
        <p:txBody>
          <a:bodyPr lIns="0" tIns="0" rIns="0" bIns="0"/>
          <a:lstStyle>
            <a:lvl1pPr algn="l" defTabSz="914400" rtl="0" eaLnBrk="1" latinLnBrk="0" hangingPunct="1">
              <a:lnSpc>
                <a:spcPct val="90000"/>
              </a:lnSpc>
              <a:spcBef>
                <a:spcPct val="0"/>
              </a:spcBef>
              <a:buNone/>
              <a:defRPr sz="4800" b="1" kern="1200">
                <a:solidFill>
                  <a:schemeClr val="tx1"/>
                </a:solidFill>
                <a:latin typeface="Constantia" panose="02030602050306030303" pitchFamily="18" charset="0"/>
                <a:ea typeface="+mj-ea"/>
                <a:cs typeface="+mj-cs"/>
              </a:defRPr>
            </a:lvl1pPr>
          </a:lstStyle>
          <a:p>
            <a:pPr algn="ctr" fontAlgn="auto">
              <a:spcAft>
                <a:spcPts val="0"/>
              </a:spcAft>
              <a:defRPr/>
            </a:pPr>
            <a:r>
              <a:rPr lang="en-GB" sz="4000">
                <a:solidFill>
                  <a:schemeClr val="bg1"/>
                </a:solidFill>
              </a:rPr>
              <a:t>Who we are</a:t>
            </a:r>
          </a:p>
        </p:txBody>
      </p:sp>
      <p:pic>
        <p:nvPicPr>
          <p:cNvPr id="3" name="Picture 4" descr="A white letter on a black background&#10;&#10;Description automatically generated">
            <a:extLst>
              <a:ext uri="{FF2B5EF4-FFF2-40B4-BE49-F238E27FC236}">
                <a16:creationId xmlns:a16="http://schemas.microsoft.com/office/drawing/2014/main" id="{5870856C-E2B0-1B31-F049-6DB0E545EF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32363" y="668338"/>
            <a:ext cx="23241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a:extLst>
              <a:ext uri="{FF2B5EF4-FFF2-40B4-BE49-F238E27FC236}">
                <a16:creationId xmlns:a16="http://schemas.microsoft.com/office/drawing/2014/main" id="{DD309468-14C6-97EA-B913-A127D12BF1DB}"/>
              </a:ext>
            </a:extLst>
          </p:cNvPr>
          <p:cNvSpPr txBox="1">
            <a:spLocks noChangeArrowheads="1"/>
          </p:cNvSpPr>
          <p:nvPr userDrawn="1"/>
        </p:nvSpPr>
        <p:spPr bwMode="auto">
          <a:xfrm>
            <a:off x="623888" y="3989388"/>
            <a:ext cx="109601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bg1"/>
                </a:solidFill>
              </a:rPr>
              <a:t>Teach First is a charity that believes education is the most powerful tool to help a child fulfil their potential.</a:t>
            </a:r>
          </a:p>
        </p:txBody>
      </p:sp>
      <p:sp>
        <p:nvSpPr>
          <p:cNvPr id="5" name="Slide Number Placeholder 5">
            <a:extLst>
              <a:ext uri="{FF2B5EF4-FFF2-40B4-BE49-F238E27FC236}">
                <a16:creationId xmlns:a16="http://schemas.microsoft.com/office/drawing/2014/main" id="{52AA7B7A-E0C0-D5C3-71B4-C00EC34A76E1}"/>
              </a:ext>
            </a:extLst>
          </p:cNvPr>
          <p:cNvSpPr>
            <a:spLocks noGrp="1"/>
          </p:cNvSpPr>
          <p:nvPr>
            <p:ph type="sldNum" sz="quarter" idx="10"/>
          </p:nvPr>
        </p:nvSpPr>
        <p:spPr/>
        <p:txBody>
          <a:bodyPr/>
          <a:lstStyle>
            <a:lvl1pPr>
              <a:defRPr smtClean="0">
                <a:solidFill>
                  <a:schemeClr val="bg1"/>
                </a:solidFill>
              </a:defRPr>
            </a:lvl1pPr>
          </a:lstStyle>
          <a:p>
            <a:pPr>
              <a:defRPr/>
            </a:pPr>
            <a:fld id="{22107684-7A55-4CFF-B856-AA1A383C3792}" type="slidenum">
              <a:rPr lang="en-GB"/>
              <a:pPr>
                <a:defRPr/>
              </a:pPr>
              <a:t>‹#›</a:t>
            </a:fld>
            <a:endParaRPr lang="en-GB"/>
          </a:p>
        </p:txBody>
      </p:sp>
    </p:spTree>
    <p:extLst>
      <p:ext uri="{BB962C8B-B14F-4D97-AF65-F5344CB8AC3E}">
        <p14:creationId xmlns:p14="http://schemas.microsoft.com/office/powerpoint/2010/main" val="744318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What we do">
    <p:bg>
      <p:bgPr>
        <a:solidFill>
          <a:schemeClr val="tx2"/>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9F18CE7-F5F2-713F-2B40-EEDB499EF7D0}"/>
              </a:ext>
            </a:extLst>
          </p:cNvPr>
          <p:cNvSpPr txBox="1"/>
          <p:nvPr userDrawn="1"/>
        </p:nvSpPr>
        <p:spPr>
          <a:xfrm>
            <a:off x="638175" y="3079750"/>
            <a:ext cx="10922000" cy="852488"/>
          </a:xfrm>
          <a:prstGeom prst="rect">
            <a:avLst/>
          </a:prstGeom>
        </p:spPr>
        <p:txBody>
          <a:bodyPr lIns="0" tIns="0" rIns="0" bIns="0"/>
          <a:lstStyle>
            <a:lvl1pPr algn="l" defTabSz="914400" rtl="0" eaLnBrk="1" latinLnBrk="0" hangingPunct="1">
              <a:lnSpc>
                <a:spcPct val="90000"/>
              </a:lnSpc>
              <a:spcBef>
                <a:spcPct val="0"/>
              </a:spcBef>
              <a:buNone/>
              <a:defRPr sz="4800" b="1" kern="1200">
                <a:solidFill>
                  <a:schemeClr val="tx1"/>
                </a:solidFill>
                <a:latin typeface="Constantia" panose="02030602050306030303" pitchFamily="18" charset="0"/>
                <a:ea typeface="+mj-ea"/>
                <a:cs typeface="+mj-cs"/>
              </a:defRPr>
            </a:lvl1pPr>
          </a:lstStyle>
          <a:p>
            <a:pPr algn="ctr" fontAlgn="auto">
              <a:spcAft>
                <a:spcPts val="0"/>
              </a:spcAft>
              <a:defRPr/>
            </a:pPr>
            <a:r>
              <a:rPr lang="en-GB" sz="4000">
                <a:solidFill>
                  <a:schemeClr val="bg1"/>
                </a:solidFill>
              </a:rPr>
              <a:t>What we do</a:t>
            </a:r>
          </a:p>
        </p:txBody>
      </p:sp>
      <p:pic>
        <p:nvPicPr>
          <p:cNvPr id="3" name="Picture 4" descr="A white letter on a black background&#10;&#10;Description automatically generated">
            <a:extLst>
              <a:ext uri="{FF2B5EF4-FFF2-40B4-BE49-F238E27FC236}">
                <a16:creationId xmlns:a16="http://schemas.microsoft.com/office/drawing/2014/main" id="{9D33B8DF-31C4-3930-7ED9-762A9D09F2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32363" y="668338"/>
            <a:ext cx="23241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a:extLst>
              <a:ext uri="{FF2B5EF4-FFF2-40B4-BE49-F238E27FC236}">
                <a16:creationId xmlns:a16="http://schemas.microsoft.com/office/drawing/2014/main" id="{86753F82-63EE-85DD-BF11-78866DDE1925}"/>
              </a:ext>
            </a:extLst>
          </p:cNvPr>
          <p:cNvSpPr txBox="1">
            <a:spLocks noChangeArrowheads="1"/>
          </p:cNvSpPr>
          <p:nvPr userDrawn="1"/>
        </p:nvSpPr>
        <p:spPr bwMode="auto">
          <a:xfrm>
            <a:off x="592138" y="4003675"/>
            <a:ext cx="10918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bg1"/>
                </a:solidFill>
              </a:rPr>
              <a:t>We are a community of leaders, working within the </a:t>
            </a:r>
            <a:br>
              <a:rPr lang="en-US" altLang="en-US" sz="3200">
                <a:solidFill>
                  <a:schemeClr val="bg1"/>
                </a:solidFill>
              </a:rPr>
            </a:br>
            <a:r>
              <a:rPr lang="en-US" altLang="en-US" sz="3200">
                <a:solidFill>
                  <a:schemeClr val="bg1"/>
                </a:solidFill>
              </a:rPr>
              <a:t>classroom and beyond, to give children facing the biggest barriers the chance to fulfil their potential.</a:t>
            </a:r>
          </a:p>
        </p:txBody>
      </p:sp>
      <p:sp>
        <p:nvSpPr>
          <p:cNvPr id="5" name="Slide Number Placeholder 5">
            <a:extLst>
              <a:ext uri="{FF2B5EF4-FFF2-40B4-BE49-F238E27FC236}">
                <a16:creationId xmlns:a16="http://schemas.microsoft.com/office/drawing/2014/main" id="{F0CDF810-A6DF-33EA-B93E-546DECAFF03E}"/>
              </a:ext>
            </a:extLst>
          </p:cNvPr>
          <p:cNvSpPr>
            <a:spLocks noGrp="1"/>
          </p:cNvSpPr>
          <p:nvPr>
            <p:ph type="sldNum" sz="quarter" idx="10"/>
          </p:nvPr>
        </p:nvSpPr>
        <p:spPr/>
        <p:txBody>
          <a:bodyPr/>
          <a:lstStyle>
            <a:lvl1pPr>
              <a:defRPr smtClean="0">
                <a:solidFill>
                  <a:schemeClr val="bg1"/>
                </a:solidFill>
              </a:defRPr>
            </a:lvl1pPr>
          </a:lstStyle>
          <a:p>
            <a:pPr>
              <a:defRPr/>
            </a:pPr>
            <a:fld id="{5AEC0142-4CCE-402C-B175-235DC4951677}" type="slidenum">
              <a:rPr lang="en-GB"/>
              <a:pPr>
                <a:defRPr/>
              </a:pPr>
              <a:t>‹#›</a:t>
            </a:fld>
            <a:endParaRPr lang="en-GB"/>
          </a:p>
        </p:txBody>
      </p:sp>
    </p:spTree>
    <p:extLst>
      <p:ext uri="{BB962C8B-B14F-4D97-AF65-F5344CB8AC3E}">
        <p14:creationId xmlns:p14="http://schemas.microsoft.com/office/powerpoint/2010/main" val="4234985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ch First Boilerplate ">
    <p:bg>
      <p:bgPr>
        <a:solidFill>
          <a:schemeClr val="tx2"/>
        </a:solidFill>
        <a:effectLst/>
      </p:bgPr>
    </p:bg>
    <p:spTree>
      <p:nvGrpSpPr>
        <p:cNvPr id="1" name=""/>
        <p:cNvGrpSpPr/>
        <p:nvPr/>
      </p:nvGrpSpPr>
      <p:grpSpPr>
        <a:xfrm>
          <a:off x="0" y="0"/>
          <a:ext cx="0" cy="0"/>
          <a:chOff x="0" y="0"/>
          <a:chExt cx="0" cy="0"/>
        </a:xfrm>
      </p:grpSpPr>
      <p:pic>
        <p:nvPicPr>
          <p:cNvPr id="2" name="Picture 3" descr="A white letter on a black background&#10;&#10;Description automatically generated">
            <a:extLst>
              <a:ext uri="{FF2B5EF4-FFF2-40B4-BE49-F238E27FC236}">
                <a16:creationId xmlns:a16="http://schemas.microsoft.com/office/drawing/2014/main" id="{B007C16D-1430-02DE-456C-2EEA415548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32363" y="668338"/>
            <a:ext cx="23241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8D49F27E-5651-7D76-E68B-05ADA936A8E6}"/>
              </a:ext>
            </a:extLst>
          </p:cNvPr>
          <p:cNvSpPr txBox="1">
            <a:spLocks noChangeArrowheads="1"/>
          </p:cNvSpPr>
          <p:nvPr userDrawn="1"/>
        </p:nvSpPr>
        <p:spPr bwMode="auto">
          <a:xfrm>
            <a:off x="1379538" y="3087688"/>
            <a:ext cx="9426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chemeClr val="bg1"/>
                </a:solidFill>
                <a:latin typeface="Constantia" panose="02030602050306030303" pitchFamily="18" charset="0"/>
              </a:rPr>
              <a:t>Teach First is a charity that believes education is the most powerful tool to help a child fulfil their potential.</a:t>
            </a:r>
          </a:p>
        </p:txBody>
      </p:sp>
      <p:cxnSp>
        <p:nvCxnSpPr>
          <p:cNvPr id="4" name="Straight Connector 3">
            <a:extLst>
              <a:ext uri="{FF2B5EF4-FFF2-40B4-BE49-F238E27FC236}">
                <a16:creationId xmlns:a16="http://schemas.microsoft.com/office/drawing/2014/main" id="{C996A872-0D9B-3180-1986-21AE57716B2C}"/>
              </a:ext>
            </a:extLst>
          </p:cNvPr>
          <p:cNvCxnSpPr/>
          <p:nvPr userDrawn="1"/>
        </p:nvCxnSpPr>
        <p:spPr>
          <a:xfrm>
            <a:off x="2897188" y="5441950"/>
            <a:ext cx="6475412" cy="34925"/>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Box 7">
            <a:extLst>
              <a:ext uri="{FF2B5EF4-FFF2-40B4-BE49-F238E27FC236}">
                <a16:creationId xmlns:a16="http://schemas.microsoft.com/office/drawing/2014/main" id="{412F22C3-DD77-A017-069F-5CBA1DBE8D30}"/>
              </a:ext>
            </a:extLst>
          </p:cNvPr>
          <p:cNvSpPr txBox="1">
            <a:spLocks noChangeArrowheads="1"/>
          </p:cNvSpPr>
          <p:nvPr userDrawn="1"/>
        </p:nvSpPr>
        <p:spPr bwMode="auto">
          <a:xfrm>
            <a:off x="4171950" y="5897563"/>
            <a:ext cx="3856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a:solidFill>
                  <a:schemeClr val="bg1"/>
                </a:solidFill>
              </a:rPr>
              <a:t>Teach First is a registered charity, no.1098294 </a:t>
            </a:r>
          </a:p>
        </p:txBody>
      </p:sp>
      <p:sp>
        <p:nvSpPr>
          <p:cNvPr id="6" name="Slide Number Placeholder 5">
            <a:extLst>
              <a:ext uri="{FF2B5EF4-FFF2-40B4-BE49-F238E27FC236}">
                <a16:creationId xmlns:a16="http://schemas.microsoft.com/office/drawing/2014/main" id="{A0C98CC5-176F-A489-CD30-37E20B123CA2}"/>
              </a:ext>
            </a:extLst>
          </p:cNvPr>
          <p:cNvSpPr>
            <a:spLocks noGrp="1"/>
          </p:cNvSpPr>
          <p:nvPr>
            <p:ph type="sldNum" sz="quarter" idx="10"/>
          </p:nvPr>
        </p:nvSpPr>
        <p:spPr/>
        <p:txBody>
          <a:bodyPr/>
          <a:lstStyle>
            <a:lvl1pPr>
              <a:defRPr smtClean="0">
                <a:solidFill>
                  <a:schemeClr val="bg1"/>
                </a:solidFill>
              </a:defRPr>
            </a:lvl1pPr>
          </a:lstStyle>
          <a:p>
            <a:pPr>
              <a:defRPr/>
            </a:pPr>
            <a:fld id="{35DB8F26-035B-4146-8019-30F4B834C69D}" type="slidenum">
              <a:rPr lang="en-GB"/>
              <a:pPr>
                <a:defRPr/>
              </a:pPr>
              <a:t>‹#›</a:t>
            </a:fld>
            <a:endParaRPr lang="en-GB"/>
          </a:p>
        </p:txBody>
      </p:sp>
    </p:spTree>
    <p:extLst>
      <p:ext uri="{BB962C8B-B14F-4D97-AF65-F5344CB8AC3E}">
        <p14:creationId xmlns:p14="http://schemas.microsoft.com/office/powerpoint/2010/main" val="3224149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231874-7AD4-6564-5083-BDCA8CDB33F6}"/>
              </a:ext>
            </a:extLst>
          </p:cNvPr>
          <p:cNvSpPr txBox="1">
            <a:spLocks noChangeArrowheads="1"/>
          </p:cNvSpPr>
          <p:nvPr userDrawn="1"/>
        </p:nvSpPr>
        <p:spPr bwMode="auto">
          <a:xfrm>
            <a:off x="8340725" y="5981700"/>
            <a:ext cx="3386138" cy="185738"/>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ea typeface="Geneva" pitchFamily="-96" charset="-128"/>
              </a:defRPr>
            </a:lvl1pPr>
            <a:lvl2pPr marL="742950" indent="-285750">
              <a:defRPr>
                <a:solidFill>
                  <a:schemeClr val="tx1"/>
                </a:solidFill>
                <a:latin typeface="Calibri" panose="020F0502020204030204" pitchFamily="34" charset="0"/>
                <a:ea typeface="Geneva" pitchFamily="-96" charset="-128"/>
              </a:defRPr>
            </a:lvl2pPr>
            <a:lvl3pPr marL="1143000" indent="-228600">
              <a:defRPr>
                <a:solidFill>
                  <a:schemeClr val="tx1"/>
                </a:solidFill>
                <a:latin typeface="Calibri" panose="020F0502020204030204" pitchFamily="34" charset="0"/>
                <a:ea typeface="Geneva" pitchFamily="-96" charset="-128"/>
              </a:defRPr>
            </a:lvl3pPr>
            <a:lvl4pPr marL="1600200" indent="-228600">
              <a:defRPr>
                <a:solidFill>
                  <a:schemeClr val="tx1"/>
                </a:solidFill>
                <a:latin typeface="Calibri" panose="020F0502020204030204" pitchFamily="34" charset="0"/>
                <a:ea typeface="Geneva" pitchFamily="-96" charset="-128"/>
              </a:defRPr>
            </a:lvl4pPr>
            <a:lvl5pPr marL="2057400" indent="-228600">
              <a:defRPr>
                <a:solidFill>
                  <a:schemeClr val="tx1"/>
                </a:solidFill>
                <a:latin typeface="Calibri" panose="020F0502020204030204" pitchFamily="34" charset="0"/>
                <a:ea typeface="Geneva" pitchFamily="-96"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Geneva" pitchFamily="-96"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Geneva" pitchFamily="-96"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Geneva" pitchFamily="-96"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Geneva" pitchFamily="-96" charset="-128"/>
              </a:defRPr>
            </a:lvl9pPr>
          </a:lstStyle>
          <a:p>
            <a:pPr eaLnBrk="1" fontAlgn="auto" hangingPunct="1">
              <a:spcBef>
                <a:spcPts val="0"/>
              </a:spcBef>
              <a:spcAft>
                <a:spcPts val="0"/>
              </a:spcAft>
              <a:defRPr/>
            </a:pPr>
            <a:r>
              <a:rPr lang="en-GB" altLang="en-US" sz="1200" b="1">
                <a:solidFill>
                  <a:schemeClr val="bg1"/>
                </a:solidFill>
                <a:latin typeface="+mn-lt"/>
              </a:rPr>
              <a:t>Teach First is a registered charity, no. 1098294</a:t>
            </a:r>
          </a:p>
        </p:txBody>
      </p:sp>
      <p:sp>
        <p:nvSpPr>
          <p:cNvPr id="3" name="Rectangle 4">
            <a:extLst>
              <a:ext uri="{FF2B5EF4-FFF2-40B4-BE49-F238E27FC236}">
                <a16:creationId xmlns:a16="http://schemas.microsoft.com/office/drawing/2014/main" id="{355233F4-D4C1-58BA-7D1D-5F20A51FE4C5}"/>
              </a:ext>
            </a:extLst>
          </p:cNvPr>
          <p:cNvSpPr>
            <a:spLocks noChangeArrowheads="1"/>
          </p:cNvSpPr>
          <p:nvPr userDrawn="1"/>
        </p:nvSpPr>
        <p:spPr bwMode="auto">
          <a:xfrm>
            <a:off x="7429500" y="6318250"/>
            <a:ext cx="12049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b="1">
                <a:solidFill>
                  <a:schemeClr val="bg1"/>
                </a:solidFill>
              </a:rPr>
              <a:t>teachfirst.org.uk</a:t>
            </a:r>
          </a:p>
        </p:txBody>
      </p:sp>
      <p:grpSp>
        <p:nvGrpSpPr>
          <p:cNvPr id="4" name="Group 6">
            <a:extLst>
              <a:ext uri="{FF2B5EF4-FFF2-40B4-BE49-F238E27FC236}">
                <a16:creationId xmlns:a16="http://schemas.microsoft.com/office/drawing/2014/main" id="{F73216CB-5CE4-8FB2-2DFD-7CF2A71787F0}"/>
              </a:ext>
            </a:extLst>
          </p:cNvPr>
          <p:cNvGrpSpPr>
            <a:grpSpLocks/>
          </p:cNvGrpSpPr>
          <p:nvPr userDrawn="1"/>
        </p:nvGrpSpPr>
        <p:grpSpPr bwMode="auto">
          <a:xfrm>
            <a:off x="8926513" y="6318250"/>
            <a:ext cx="3017837" cy="187325"/>
            <a:chOff x="6174145" y="2837017"/>
            <a:chExt cx="3740919" cy="232115"/>
          </a:xfrm>
        </p:grpSpPr>
        <p:grpSp>
          <p:nvGrpSpPr>
            <p:cNvPr id="5" name="Group 4">
              <a:extLst>
                <a:ext uri="{FF2B5EF4-FFF2-40B4-BE49-F238E27FC236}">
                  <a16:creationId xmlns:a16="http://schemas.microsoft.com/office/drawing/2014/main" id="{D9D78E78-FF27-B826-2A01-3D589621EA46}"/>
                </a:ext>
              </a:extLst>
            </p:cNvPr>
            <p:cNvGrpSpPr/>
            <p:nvPr userDrawn="1"/>
          </p:nvGrpSpPr>
          <p:grpSpPr>
            <a:xfrm>
              <a:off x="6174145" y="2837017"/>
              <a:ext cx="1687807" cy="228908"/>
              <a:chOff x="4388997" y="6273325"/>
              <a:chExt cx="1687807" cy="228908"/>
            </a:xfrm>
            <a:solidFill>
              <a:schemeClr val="bg1"/>
            </a:solidFill>
          </p:grpSpPr>
          <p:sp>
            <p:nvSpPr>
              <p:cNvPr id="9" name="Rectangle 8">
                <a:extLst>
                  <a:ext uri="{FF2B5EF4-FFF2-40B4-BE49-F238E27FC236}">
                    <a16:creationId xmlns:a16="http://schemas.microsoft.com/office/drawing/2014/main" id="{DA34089F-58D8-4E7E-17AE-1CEB4BF18639}"/>
                  </a:ext>
                </a:extLst>
              </p:cNvPr>
              <p:cNvSpPr/>
              <p:nvPr/>
            </p:nvSpPr>
            <p:spPr>
              <a:xfrm>
                <a:off x="4721636" y="6273325"/>
                <a:ext cx="1355168" cy="228908"/>
              </a:xfrm>
              <a:prstGeom prst="rect">
                <a:avLst/>
              </a:prstGeom>
              <a:noFill/>
            </p:spPr>
            <p:txBody>
              <a:bodyPr lIns="0" tIns="0" rIns="0" bIns="0">
                <a:spAutoFit/>
              </a:bodyPr>
              <a:lstStyle/>
              <a:p>
                <a:pPr eaLnBrk="1" fontAlgn="auto" hangingPunct="1">
                  <a:spcBef>
                    <a:spcPts val="0"/>
                  </a:spcBef>
                  <a:spcAft>
                    <a:spcPts val="0"/>
                  </a:spcAft>
                  <a:defRPr/>
                </a:pPr>
                <a:r>
                  <a:rPr lang="en-GB" altLang="en-US" sz="1200" b="1">
                    <a:solidFill>
                      <a:schemeClr val="bg1"/>
                    </a:solidFill>
                    <a:latin typeface="+mn-lt"/>
                  </a:rPr>
                  <a:t>@</a:t>
                </a:r>
                <a:r>
                  <a:rPr lang="en-GB" altLang="en-US" sz="1200" b="1" err="1">
                    <a:solidFill>
                      <a:schemeClr val="bg1"/>
                    </a:solidFill>
                    <a:latin typeface="+mn-lt"/>
                  </a:rPr>
                  <a:t>TeachFirst</a:t>
                </a:r>
                <a:endParaRPr lang="en-GB" sz="1200" b="1">
                  <a:solidFill>
                    <a:schemeClr val="bg1"/>
                  </a:solidFill>
                  <a:latin typeface="+mn-lt"/>
                </a:endParaRPr>
              </a:p>
            </p:txBody>
          </p:sp>
          <p:pic>
            <p:nvPicPr>
              <p:cNvPr id="10" name="Graphic 12">
                <a:extLst>
                  <a:ext uri="{FF2B5EF4-FFF2-40B4-BE49-F238E27FC236}">
                    <a16:creationId xmlns:a16="http://schemas.microsoft.com/office/drawing/2014/main" id="{F071B8F8-1F3A-6A13-09E2-C11C3B779970}"/>
                  </a:ext>
                </a:extLst>
              </p:cNvPr>
              <p:cNvPicPr>
                <a:picLocks noChangeAspect="1"/>
              </p:cNvPicPr>
              <p:nvPr/>
            </p:nvPicPr>
            <p:blipFill>
              <a:blip r:embed="rId2" cstate="print"/>
              <a:stretch>
                <a:fillRect/>
              </a:stretch>
            </p:blipFill>
            <p:spPr>
              <a:xfrm>
                <a:off x="4388997" y="6285528"/>
                <a:ext cx="235270" cy="191039"/>
              </a:xfrm>
              <a:prstGeom prst="rect">
                <a:avLst/>
              </a:prstGeom>
            </p:spPr>
          </p:pic>
        </p:grpSp>
        <p:grpSp>
          <p:nvGrpSpPr>
            <p:cNvPr id="6" name="Group 5">
              <a:extLst>
                <a:ext uri="{FF2B5EF4-FFF2-40B4-BE49-F238E27FC236}">
                  <a16:creationId xmlns:a16="http://schemas.microsoft.com/office/drawing/2014/main" id="{77B50356-0524-A8C1-78E8-FB10B9AF04AA}"/>
                </a:ext>
              </a:extLst>
            </p:cNvPr>
            <p:cNvGrpSpPr/>
            <p:nvPr userDrawn="1"/>
          </p:nvGrpSpPr>
          <p:grpSpPr>
            <a:xfrm>
              <a:off x="8003079" y="2840224"/>
              <a:ext cx="1911985" cy="228908"/>
              <a:chOff x="6575745" y="6276532"/>
              <a:chExt cx="1911985" cy="228908"/>
            </a:xfrm>
            <a:solidFill>
              <a:schemeClr val="bg1"/>
            </a:solidFill>
          </p:grpSpPr>
          <p:pic>
            <p:nvPicPr>
              <p:cNvPr id="7" name="Graphic 9">
                <a:extLst>
                  <a:ext uri="{FF2B5EF4-FFF2-40B4-BE49-F238E27FC236}">
                    <a16:creationId xmlns:a16="http://schemas.microsoft.com/office/drawing/2014/main" id="{004E7B13-8F2B-1E68-6473-F630678DAC9C}"/>
                  </a:ext>
                </a:extLst>
              </p:cNvPr>
              <p:cNvPicPr>
                <a:picLocks noChangeAspect="1"/>
              </p:cNvPicPr>
              <p:nvPr/>
            </p:nvPicPr>
            <p:blipFill>
              <a:blip r:embed="rId3" cstate="print"/>
              <a:stretch>
                <a:fillRect/>
              </a:stretch>
            </p:blipFill>
            <p:spPr>
              <a:xfrm>
                <a:off x="6575745" y="6285528"/>
                <a:ext cx="216704" cy="216706"/>
              </a:xfrm>
              <a:prstGeom prst="rect">
                <a:avLst/>
              </a:prstGeom>
            </p:spPr>
          </p:pic>
          <p:sp>
            <p:nvSpPr>
              <p:cNvPr id="8" name="Rectangle 7">
                <a:extLst>
                  <a:ext uri="{FF2B5EF4-FFF2-40B4-BE49-F238E27FC236}">
                    <a16:creationId xmlns:a16="http://schemas.microsoft.com/office/drawing/2014/main" id="{54B1262E-5C94-B084-A9D7-5CAA3DD533E8}"/>
                  </a:ext>
                </a:extLst>
              </p:cNvPr>
              <p:cNvSpPr/>
              <p:nvPr/>
            </p:nvSpPr>
            <p:spPr>
              <a:xfrm>
                <a:off x="6924943" y="6276532"/>
                <a:ext cx="1562787" cy="228908"/>
              </a:xfrm>
              <a:prstGeom prst="rect">
                <a:avLst/>
              </a:prstGeom>
              <a:noFill/>
            </p:spPr>
            <p:txBody>
              <a:bodyPr lIns="0" tIns="0" rIns="0" bIns="0">
                <a:spAutoFit/>
              </a:bodyPr>
              <a:lstStyle/>
              <a:p>
                <a:pPr eaLnBrk="1" fontAlgn="auto" hangingPunct="1">
                  <a:spcBef>
                    <a:spcPts val="0"/>
                  </a:spcBef>
                  <a:spcAft>
                    <a:spcPts val="0"/>
                  </a:spcAft>
                  <a:defRPr/>
                </a:pPr>
                <a:r>
                  <a:rPr lang="en-GB" sz="1200" b="1">
                    <a:solidFill>
                      <a:schemeClr val="bg1"/>
                    </a:solidFill>
                    <a:latin typeface="+mn-lt"/>
                  </a:rPr>
                  <a:t>@</a:t>
                </a:r>
                <a:r>
                  <a:rPr lang="en-GB" sz="1200" b="1" err="1">
                    <a:solidFill>
                      <a:schemeClr val="bg1"/>
                    </a:solidFill>
                    <a:latin typeface="+mn-lt"/>
                  </a:rPr>
                  <a:t>teachfirstuk</a:t>
                </a:r>
                <a:endParaRPr lang="en-GB" sz="1200" b="1">
                  <a:solidFill>
                    <a:schemeClr val="bg1"/>
                  </a:solidFill>
                  <a:latin typeface="+mn-lt"/>
                </a:endParaRPr>
              </a:p>
            </p:txBody>
          </p:sp>
        </p:grpSp>
      </p:grpSp>
      <p:grpSp>
        <p:nvGrpSpPr>
          <p:cNvPr id="11" name="Graphic 11">
            <a:extLst>
              <a:ext uri="{FF2B5EF4-FFF2-40B4-BE49-F238E27FC236}">
                <a16:creationId xmlns:a16="http://schemas.microsoft.com/office/drawing/2014/main" id="{5E14F8F5-025F-E47C-B9B9-DB50F3523054}"/>
              </a:ext>
            </a:extLst>
          </p:cNvPr>
          <p:cNvGrpSpPr/>
          <p:nvPr userDrawn="1"/>
        </p:nvGrpSpPr>
        <p:grpSpPr>
          <a:xfrm>
            <a:off x="8718079" y="300951"/>
            <a:ext cx="3341108" cy="1537667"/>
            <a:chOff x="1676400" y="1162555"/>
            <a:chExt cx="8966200" cy="4126490"/>
          </a:xfrm>
          <a:solidFill>
            <a:schemeClr val="bg1"/>
          </a:solidFill>
        </p:grpSpPr>
        <p:sp>
          <p:nvSpPr>
            <p:cNvPr id="12" name="Freeform 9">
              <a:extLst>
                <a:ext uri="{FF2B5EF4-FFF2-40B4-BE49-F238E27FC236}">
                  <a16:creationId xmlns:a16="http://schemas.microsoft.com/office/drawing/2014/main" id="{D8143175-B65C-6049-0102-4C4DAE546AB6}"/>
                </a:ext>
              </a:extLst>
            </p:cNvPr>
            <p:cNvSpPr/>
            <p:nvPr/>
          </p:nvSpPr>
          <p:spPr>
            <a:xfrm>
              <a:off x="9035933" y="1825443"/>
              <a:ext cx="953851" cy="1173589"/>
            </a:xfrm>
            <a:custGeom>
              <a:avLst/>
              <a:gdLst>
                <a:gd name="connsiteX0" fmla="*/ 876398 w 953851"/>
                <a:gd name="connsiteY0" fmla="*/ 1102795 h 1173588"/>
                <a:gd name="connsiteX1" fmla="*/ 860374 w 953851"/>
                <a:gd name="connsiteY1" fmla="*/ 1071373 h 1173588"/>
                <a:gd name="connsiteX2" fmla="*/ 860374 w 953851"/>
                <a:gd name="connsiteY2" fmla="*/ 738604 h 1173588"/>
                <a:gd name="connsiteX3" fmla="*/ 593677 w 953851"/>
                <a:gd name="connsiteY3" fmla="*/ 392963 h 1173588"/>
                <a:gd name="connsiteX4" fmla="*/ 334992 w 953851"/>
                <a:gd name="connsiteY4" fmla="*/ 539851 h 1173588"/>
                <a:gd name="connsiteX5" fmla="*/ 334992 w 953851"/>
                <a:gd name="connsiteY5" fmla="*/ 0 h 1173588"/>
                <a:gd name="connsiteX6" fmla="*/ 12972 w 953851"/>
                <a:gd name="connsiteY6" fmla="*/ 54894 h 1173588"/>
                <a:gd name="connsiteX7" fmla="*/ 12972 w 953851"/>
                <a:gd name="connsiteY7" fmla="*/ 78365 h 1173588"/>
                <a:gd name="connsiteX8" fmla="*/ 92333 w 953851"/>
                <a:gd name="connsiteY8" fmla="*/ 154459 h 1173588"/>
                <a:gd name="connsiteX9" fmla="*/ 105687 w 953851"/>
                <a:gd name="connsiteY9" fmla="*/ 188531 h 1173588"/>
                <a:gd name="connsiteX10" fmla="*/ 105687 w 953851"/>
                <a:gd name="connsiteY10" fmla="*/ 1068723 h 1173588"/>
                <a:gd name="connsiteX11" fmla="*/ 92333 w 953851"/>
                <a:gd name="connsiteY11" fmla="*/ 1102795 h 1173588"/>
                <a:gd name="connsiteX12" fmla="*/ 0 w 953851"/>
                <a:gd name="connsiteY12" fmla="*/ 1173589 h 1173588"/>
                <a:gd name="connsiteX13" fmla="*/ 0 w 953851"/>
                <a:gd name="connsiteY13" fmla="*/ 1197061 h 1173588"/>
                <a:gd name="connsiteX14" fmla="*/ 440679 w 953851"/>
                <a:gd name="connsiteY14" fmla="*/ 1197061 h 1173588"/>
                <a:gd name="connsiteX15" fmla="*/ 440679 w 953851"/>
                <a:gd name="connsiteY15" fmla="*/ 1173589 h 1173588"/>
                <a:gd name="connsiteX16" fmla="*/ 351017 w 953851"/>
                <a:gd name="connsiteY16" fmla="*/ 1102795 h 1173588"/>
                <a:gd name="connsiteX17" fmla="*/ 334992 w 953851"/>
                <a:gd name="connsiteY17" fmla="*/ 1068723 h 1173588"/>
                <a:gd name="connsiteX18" fmla="*/ 334992 w 953851"/>
                <a:gd name="connsiteY18" fmla="*/ 636388 h 1173588"/>
                <a:gd name="connsiteX19" fmla="*/ 496003 w 953851"/>
                <a:gd name="connsiteY19" fmla="*/ 523572 h 1173588"/>
                <a:gd name="connsiteX20" fmla="*/ 630686 w 953851"/>
                <a:gd name="connsiteY20" fmla="*/ 735954 h 1173588"/>
                <a:gd name="connsiteX21" fmla="*/ 630686 w 953851"/>
                <a:gd name="connsiteY21" fmla="*/ 1068723 h 1173588"/>
                <a:gd name="connsiteX22" fmla="*/ 615043 w 953851"/>
                <a:gd name="connsiteY22" fmla="*/ 1102795 h 1173588"/>
                <a:gd name="connsiteX23" fmla="*/ 525381 w 953851"/>
                <a:gd name="connsiteY23" fmla="*/ 1173589 h 1173588"/>
                <a:gd name="connsiteX24" fmla="*/ 525381 w 953851"/>
                <a:gd name="connsiteY24" fmla="*/ 1197061 h 1173588"/>
                <a:gd name="connsiteX25" fmla="*/ 966061 w 953851"/>
                <a:gd name="connsiteY25" fmla="*/ 1197061 h 1173588"/>
                <a:gd name="connsiteX26" fmla="*/ 966061 w 953851"/>
                <a:gd name="connsiteY26" fmla="*/ 1173589 h 1173588"/>
                <a:gd name="connsiteX27" fmla="*/ 876398 w 953851"/>
                <a:gd name="connsiteY27" fmla="*/ 1102795 h 11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3851" h="1173588">
                  <a:moveTo>
                    <a:pt x="876398" y="1102795"/>
                  </a:moveTo>
                  <a:cubicBezTo>
                    <a:pt x="860374" y="1089545"/>
                    <a:pt x="860374" y="1089545"/>
                    <a:pt x="860374" y="1071373"/>
                  </a:cubicBezTo>
                  <a:lnTo>
                    <a:pt x="860374" y="738604"/>
                  </a:lnTo>
                  <a:cubicBezTo>
                    <a:pt x="860374" y="508050"/>
                    <a:pt x="773383" y="392963"/>
                    <a:pt x="593677" y="392963"/>
                  </a:cubicBezTo>
                  <a:cubicBezTo>
                    <a:pt x="482648" y="392963"/>
                    <a:pt x="400999" y="440285"/>
                    <a:pt x="334992" y="539851"/>
                  </a:cubicBezTo>
                  <a:lnTo>
                    <a:pt x="334992" y="0"/>
                  </a:lnTo>
                  <a:lnTo>
                    <a:pt x="12972" y="54894"/>
                  </a:lnTo>
                  <a:lnTo>
                    <a:pt x="12972" y="78365"/>
                  </a:lnTo>
                  <a:lnTo>
                    <a:pt x="92333" y="154459"/>
                  </a:lnTo>
                  <a:cubicBezTo>
                    <a:pt x="104160" y="166574"/>
                    <a:pt x="105687" y="170360"/>
                    <a:pt x="105687" y="188531"/>
                  </a:cubicBezTo>
                  <a:lnTo>
                    <a:pt x="105687" y="1068723"/>
                  </a:lnTo>
                  <a:cubicBezTo>
                    <a:pt x="105687" y="1086895"/>
                    <a:pt x="105305" y="1092573"/>
                    <a:pt x="92333" y="1102795"/>
                  </a:cubicBezTo>
                  <a:lnTo>
                    <a:pt x="0" y="1173589"/>
                  </a:lnTo>
                  <a:lnTo>
                    <a:pt x="0" y="1197061"/>
                  </a:lnTo>
                  <a:lnTo>
                    <a:pt x="440679" y="1197061"/>
                  </a:lnTo>
                  <a:lnTo>
                    <a:pt x="440679" y="1173589"/>
                  </a:lnTo>
                  <a:lnTo>
                    <a:pt x="351017" y="1102795"/>
                  </a:lnTo>
                  <a:cubicBezTo>
                    <a:pt x="337664" y="1092195"/>
                    <a:pt x="334992" y="1086895"/>
                    <a:pt x="334992" y="1068723"/>
                  </a:cubicBezTo>
                  <a:lnTo>
                    <a:pt x="334992" y="636388"/>
                  </a:lnTo>
                  <a:cubicBezTo>
                    <a:pt x="374673" y="562944"/>
                    <a:pt x="429996" y="523572"/>
                    <a:pt x="496003" y="523572"/>
                  </a:cubicBezTo>
                  <a:cubicBezTo>
                    <a:pt x="585665" y="523572"/>
                    <a:pt x="630686" y="594366"/>
                    <a:pt x="630686" y="735954"/>
                  </a:cubicBezTo>
                  <a:lnTo>
                    <a:pt x="630686" y="1068723"/>
                  </a:lnTo>
                  <a:cubicBezTo>
                    <a:pt x="630686" y="1086895"/>
                    <a:pt x="628016" y="1092195"/>
                    <a:pt x="615043" y="1102795"/>
                  </a:cubicBezTo>
                  <a:lnTo>
                    <a:pt x="525381" y="1173589"/>
                  </a:lnTo>
                  <a:lnTo>
                    <a:pt x="525381" y="1197061"/>
                  </a:lnTo>
                  <a:lnTo>
                    <a:pt x="966061" y="1197061"/>
                  </a:lnTo>
                  <a:lnTo>
                    <a:pt x="966061" y="1173589"/>
                  </a:lnTo>
                  <a:lnTo>
                    <a:pt x="876398" y="1102795"/>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3" name="Freeform 10">
              <a:extLst>
                <a:ext uri="{FF2B5EF4-FFF2-40B4-BE49-F238E27FC236}">
                  <a16:creationId xmlns:a16="http://schemas.microsoft.com/office/drawing/2014/main" id="{F0D96C07-50A9-66EA-DADC-4178BECE7ABD}"/>
                </a:ext>
              </a:extLst>
            </p:cNvPr>
            <p:cNvSpPr/>
            <p:nvPr/>
          </p:nvSpPr>
          <p:spPr>
            <a:xfrm>
              <a:off x="8304902" y="2218406"/>
              <a:ext cx="686773" cy="795012"/>
            </a:xfrm>
            <a:custGeom>
              <a:avLst/>
              <a:gdLst>
                <a:gd name="connsiteX0" fmla="*/ 380015 w 686772"/>
                <a:gd name="connsiteY0" fmla="*/ 822648 h 795011"/>
                <a:gd name="connsiteX1" fmla="*/ 704705 w 686772"/>
                <a:gd name="connsiteY1" fmla="*/ 600045 h 795011"/>
                <a:gd name="connsiteX2" fmla="*/ 681050 w 686772"/>
                <a:gd name="connsiteY2" fmla="*/ 586794 h 795011"/>
                <a:gd name="connsiteX3" fmla="*/ 491043 w 686772"/>
                <a:gd name="connsiteY3" fmla="*/ 681060 h 795011"/>
                <a:gd name="connsiteX4" fmla="*/ 240371 w 686772"/>
                <a:gd name="connsiteY4" fmla="*/ 366841 h 795011"/>
                <a:gd name="connsiteX5" fmla="*/ 433049 w 686772"/>
                <a:gd name="connsiteY5" fmla="*/ 73444 h 795011"/>
                <a:gd name="connsiteX6" fmla="*/ 478070 w 686772"/>
                <a:gd name="connsiteY6" fmla="*/ 96916 h 795011"/>
                <a:gd name="connsiteX7" fmla="*/ 594059 w 686772"/>
                <a:gd name="connsiteY7" fmla="*/ 288097 h 795011"/>
                <a:gd name="connsiteX8" fmla="*/ 617714 w 686772"/>
                <a:gd name="connsiteY8" fmla="*/ 288097 h 795011"/>
                <a:gd name="connsiteX9" fmla="*/ 697075 w 686772"/>
                <a:gd name="connsiteY9" fmla="*/ 54894 h 795011"/>
                <a:gd name="connsiteX10" fmla="*/ 433049 w 686772"/>
                <a:gd name="connsiteY10" fmla="*/ 0 h 795011"/>
                <a:gd name="connsiteX11" fmla="*/ 0 w 686772"/>
                <a:gd name="connsiteY11" fmla="*/ 427035 h 795011"/>
                <a:gd name="connsiteX12" fmla="*/ 380015 w 686772"/>
                <a:gd name="connsiteY12" fmla="*/ 822648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6772" h="795011">
                  <a:moveTo>
                    <a:pt x="380015" y="822648"/>
                  </a:moveTo>
                  <a:cubicBezTo>
                    <a:pt x="535683" y="822648"/>
                    <a:pt x="654724" y="741254"/>
                    <a:pt x="704705" y="600045"/>
                  </a:cubicBezTo>
                  <a:lnTo>
                    <a:pt x="681050" y="586794"/>
                  </a:lnTo>
                  <a:cubicBezTo>
                    <a:pt x="633357" y="646988"/>
                    <a:pt x="567351" y="681060"/>
                    <a:pt x="491043" y="681060"/>
                  </a:cubicBezTo>
                  <a:cubicBezTo>
                    <a:pt x="330033" y="681060"/>
                    <a:pt x="240371" y="570894"/>
                    <a:pt x="240371" y="366841"/>
                  </a:cubicBezTo>
                  <a:cubicBezTo>
                    <a:pt x="240371" y="191181"/>
                    <a:pt x="317060" y="73444"/>
                    <a:pt x="433049" y="73444"/>
                  </a:cubicBezTo>
                  <a:cubicBezTo>
                    <a:pt x="454033" y="73444"/>
                    <a:pt x="466242" y="77608"/>
                    <a:pt x="478070" y="96916"/>
                  </a:cubicBezTo>
                  <a:lnTo>
                    <a:pt x="594059" y="288097"/>
                  </a:lnTo>
                  <a:lnTo>
                    <a:pt x="617714" y="288097"/>
                  </a:lnTo>
                  <a:lnTo>
                    <a:pt x="697075" y="54894"/>
                  </a:lnTo>
                  <a:cubicBezTo>
                    <a:pt x="620385" y="20822"/>
                    <a:pt x="520040" y="0"/>
                    <a:pt x="433049" y="0"/>
                  </a:cubicBezTo>
                  <a:cubicBezTo>
                    <a:pt x="169023" y="0"/>
                    <a:pt x="0" y="167710"/>
                    <a:pt x="0" y="427035"/>
                  </a:cubicBezTo>
                  <a:cubicBezTo>
                    <a:pt x="0" y="667810"/>
                    <a:pt x="147657" y="822648"/>
                    <a:pt x="380015" y="82264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4" name="Freeform 11">
              <a:extLst>
                <a:ext uri="{FF2B5EF4-FFF2-40B4-BE49-F238E27FC236}">
                  <a16:creationId xmlns:a16="http://schemas.microsoft.com/office/drawing/2014/main" id="{67C7F770-9A0F-1DAE-4E5F-7F78CA51D31E}"/>
                </a:ext>
              </a:extLst>
            </p:cNvPr>
            <p:cNvSpPr/>
            <p:nvPr/>
          </p:nvSpPr>
          <p:spPr>
            <a:xfrm>
              <a:off x="7449488" y="2218406"/>
              <a:ext cx="801235" cy="795012"/>
            </a:xfrm>
            <a:custGeom>
              <a:avLst/>
              <a:gdLst>
                <a:gd name="connsiteX0" fmla="*/ 330033 w 801234"/>
                <a:gd name="connsiteY0" fmla="*/ 345641 h 795011"/>
                <a:gd name="connsiteX1" fmla="*/ 0 w 801234"/>
                <a:gd name="connsiteY1" fmla="*/ 607616 h 795011"/>
                <a:gd name="connsiteX2" fmla="*/ 227016 w 801234"/>
                <a:gd name="connsiteY2" fmla="*/ 822269 h 795011"/>
                <a:gd name="connsiteX3" fmla="*/ 477689 w 801234"/>
                <a:gd name="connsiteY3" fmla="*/ 685982 h 795011"/>
                <a:gd name="connsiteX4" fmla="*/ 620385 w 801234"/>
                <a:gd name="connsiteY4" fmla="*/ 822269 h 795011"/>
                <a:gd name="connsiteX5" fmla="*/ 818404 w 801234"/>
                <a:gd name="connsiteY5" fmla="*/ 683332 h 795011"/>
                <a:gd name="connsiteX6" fmla="*/ 800090 w 801234"/>
                <a:gd name="connsiteY6" fmla="*/ 667431 h 795011"/>
                <a:gd name="connsiteX7" fmla="*/ 750109 w 801234"/>
                <a:gd name="connsiteY7" fmla="*/ 698853 h 795011"/>
                <a:gd name="connsiteX8" fmla="*/ 700127 w 801234"/>
                <a:gd name="connsiteY8" fmla="*/ 612538 h 795011"/>
                <a:gd name="connsiteX9" fmla="*/ 700127 w 801234"/>
                <a:gd name="connsiteY9" fmla="*/ 288097 h 795011"/>
                <a:gd name="connsiteX10" fmla="*/ 338426 w 801234"/>
                <a:gd name="connsiteY10" fmla="*/ 0 h 795011"/>
                <a:gd name="connsiteX11" fmla="*/ 48074 w 801234"/>
                <a:gd name="connsiteY11" fmla="*/ 54894 h 795011"/>
                <a:gd name="connsiteX12" fmla="*/ 127434 w 801234"/>
                <a:gd name="connsiteY12" fmla="*/ 288097 h 795011"/>
                <a:gd name="connsiteX13" fmla="*/ 151090 w 801234"/>
                <a:gd name="connsiteY13" fmla="*/ 288097 h 795011"/>
                <a:gd name="connsiteX14" fmla="*/ 267078 w 801234"/>
                <a:gd name="connsiteY14" fmla="*/ 96916 h 795011"/>
                <a:gd name="connsiteX15" fmla="*/ 325073 w 801234"/>
                <a:gd name="connsiteY15" fmla="*/ 70794 h 795011"/>
                <a:gd name="connsiteX16" fmla="*/ 470439 w 801234"/>
                <a:gd name="connsiteY16" fmla="*/ 238504 h 795011"/>
                <a:gd name="connsiteX17" fmla="*/ 470439 w 801234"/>
                <a:gd name="connsiteY17" fmla="*/ 364191 h 795011"/>
                <a:gd name="connsiteX18" fmla="*/ 330033 w 801234"/>
                <a:gd name="connsiteY18" fmla="*/ 345641 h 795011"/>
                <a:gd name="connsiteX19" fmla="*/ 470058 w 801234"/>
                <a:gd name="connsiteY19" fmla="*/ 610266 h 795011"/>
                <a:gd name="connsiteX20" fmla="*/ 327362 w 801234"/>
                <a:gd name="connsiteY20" fmla="*/ 699232 h 795011"/>
                <a:gd name="connsiteX21" fmla="*/ 216333 w 801234"/>
                <a:gd name="connsiteY21" fmla="*/ 573544 h 795011"/>
                <a:gd name="connsiteX22" fmla="*/ 393368 w 801234"/>
                <a:gd name="connsiteY22" fmla="*/ 419085 h 795011"/>
                <a:gd name="connsiteX23" fmla="*/ 470058 w 801234"/>
                <a:gd name="connsiteY23" fmla="*/ 429685 h 795011"/>
                <a:gd name="connsiteX24" fmla="*/ 470058 w 801234"/>
                <a:gd name="connsiteY24" fmla="*/ 610266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1234" h="795011">
                  <a:moveTo>
                    <a:pt x="330033" y="345641"/>
                  </a:moveTo>
                  <a:cubicBezTo>
                    <a:pt x="134684" y="345641"/>
                    <a:pt x="0" y="450507"/>
                    <a:pt x="0" y="607616"/>
                  </a:cubicBezTo>
                  <a:cubicBezTo>
                    <a:pt x="0" y="735954"/>
                    <a:pt x="92333" y="822269"/>
                    <a:pt x="227016" y="822269"/>
                  </a:cubicBezTo>
                  <a:cubicBezTo>
                    <a:pt x="332703" y="822269"/>
                    <a:pt x="433049" y="767376"/>
                    <a:pt x="477689" y="685982"/>
                  </a:cubicBezTo>
                  <a:cubicBezTo>
                    <a:pt x="485701" y="769647"/>
                    <a:pt x="541025" y="822269"/>
                    <a:pt x="620385" y="822269"/>
                  </a:cubicBezTo>
                  <a:cubicBezTo>
                    <a:pt x="720730" y="822269"/>
                    <a:pt x="797420" y="770026"/>
                    <a:pt x="818404" y="683332"/>
                  </a:cubicBezTo>
                  <a:lnTo>
                    <a:pt x="800090" y="667431"/>
                  </a:lnTo>
                  <a:cubicBezTo>
                    <a:pt x="786736" y="688253"/>
                    <a:pt x="771093" y="698853"/>
                    <a:pt x="750109" y="698853"/>
                  </a:cubicBezTo>
                  <a:cubicBezTo>
                    <a:pt x="718441" y="698853"/>
                    <a:pt x="700127" y="667431"/>
                    <a:pt x="700127" y="612538"/>
                  </a:cubicBezTo>
                  <a:lnTo>
                    <a:pt x="700127" y="288097"/>
                  </a:lnTo>
                  <a:cubicBezTo>
                    <a:pt x="700127" y="83666"/>
                    <a:pt x="594440" y="0"/>
                    <a:pt x="338426" y="0"/>
                  </a:cubicBezTo>
                  <a:cubicBezTo>
                    <a:pt x="243423" y="0"/>
                    <a:pt x="145749" y="18172"/>
                    <a:pt x="48074" y="54894"/>
                  </a:cubicBezTo>
                  <a:lnTo>
                    <a:pt x="127434" y="288097"/>
                  </a:lnTo>
                  <a:lnTo>
                    <a:pt x="151090" y="288097"/>
                  </a:lnTo>
                  <a:lnTo>
                    <a:pt x="267078" y="96916"/>
                  </a:lnTo>
                  <a:cubicBezTo>
                    <a:pt x="280814" y="74580"/>
                    <a:pt x="290734" y="70794"/>
                    <a:pt x="325073" y="70794"/>
                  </a:cubicBezTo>
                  <a:cubicBezTo>
                    <a:pt x="417405" y="70794"/>
                    <a:pt x="470439" y="130988"/>
                    <a:pt x="470439" y="238504"/>
                  </a:cubicBezTo>
                  <a:lnTo>
                    <a:pt x="470439" y="364191"/>
                  </a:lnTo>
                  <a:cubicBezTo>
                    <a:pt x="446402" y="356241"/>
                    <a:pt x="404051" y="345641"/>
                    <a:pt x="330033" y="345641"/>
                  </a:cubicBezTo>
                  <a:close/>
                  <a:moveTo>
                    <a:pt x="470058" y="610266"/>
                  </a:moveTo>
                  <a:cubicBezTo>
                    <a:pt x="435719" y="665160"/>
                    <a:pt x="380396" y="699232"/>
                    <a:pt x="327362" y="699232"/>
                  </a:cubicBezTo>
                  <a:cubicBezTo>
                    <a:pt x="258684" y="699232"/>
                    <a:pt x="216333" y="649638"/>
                    <a:pt x="216333" y="573544"/>
                  </a:cubicBezTo>
                  <a:cubicBezTo>
                    <a:pt x="216333" y="481929"/>
                    <a:pt x="287682" y="419085"/>
                    <a:pt x="393368" y="419085"/>
                  </a:cubicBezTo>
                  <a:cubicBezTo>
                    <a:pt x="435719" y="419085"/>
                    <a:pt x="454033" y="424385"/>
                    <a:pt x="470058" y="429685"/>
                  </a:cubicBezTo>
                  <a:lnTo>
                    <a:pt x="470058" y="610266"/>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5" name="Freeform 12">
              <a:extLst>
                <a:ext uri="{FF2B5EF4-FFF2-40B4-BE49-F238E27FC236}">
                  <a16:creationId xmlns:a16="http://schemas.microsoft.com/office/drawing/2014/main" id="{42820D61-C08D-2888-F6DA-5AC87DB4C952}"/>
                </a:ext>
              </a:extLst>
            </p:cNvPr>
            <p:cNvSpPr/>
            <p:nvPr/>
          </p:nvSpPr>
          <p:spPr>
            <a:xfrm>
              <a:off x="8761606" y="3478689"/>
              <a:ext cx="534157" cy="1060016"/>
            </a:xfrm>
            <a:custGeom>
              <a:avLst/>
              <a:gdLst>
                <a:gd name="connsiteX0" fmla="*/ 435338 w 534156"/>
                <a:gd name="connsiteY0" fmla="*/ 953257 h 1060015"/>
                <a:gd name="connsiteX1" fmla="*/ 337664 w 534156"/>
                <a:gd name="connsiteY1" fmla="*/ 840441 h 1060015"/>
                <a:gd name="connsiteX2" fmla="*/ 337664 w 534156"/>
                <a:gd name="connsiteY2" fmla="*/ 366463 h 1060015"/>
                <a:gd name="connsiteX3" fmla="*/ 553997 w 534156"/>
                <a:gd name="connsiteY3" fmla="*/ 366463 h 1060015"/>
                <a:gd name="connsiteX4" fmla="*/ 553997 w 534156"/>
                <a:gd name="connsiteY4" fmla="*/ 280147 h 1060015"/>
                <a:gd name="connsiteX5" fmla="*/ 337664 w 534156"/>
                <a:gd name="connsiteY5" fmla="*/ 280147 h 1060015"/>
                <a:gd name="connsiteX6" fmla="*/ 337664 w 534156"/>
                <a:gd name="connsiteY6" fmla="*/ 0 h 1060015"/>
                <a:gd name="connsiteX7" fmla="*/ 314008 w 534156"/>
                <a:gd name="connsiteY7" fmla="*/ 0 h 1060015"/>
                <a:gd name="connsiteX8" fmla="*/ 118659 w 534156"/>
                <a:gd name="connsiteY8" fmla="*/ 254025 h 1060015"/>
                <a:gd name="connsiteX9" fmla="*/ 68677 w 534156"/>
                <a:gd name="connsiteY9" fmla="*/ 280147 h 1060015"/>
                <a:gd name="connsiteX10" fmla="*/ 0 w 534156"/>
                <a:gd name="connsiteY10" fmla="*/ 280147 h 1060015"/>
                <a:gd name="connsiteX11" fmla="*/ 0 w 534156"/>
                <a:gd name="connsiteY11" fmla="*/ 366463 h 1060015"/>
                <a:gd name="connsiteX12" fmla="*/ 108357 w 534156"/>
                <a:gd name="connsiteY12" fmla="*/ 366463 h 1060015"/>
                <a:gd name="connsiteX13" fmla="*/ 108357 w 534156"/>
                <a:gd name="connsiteY13" fmla="*/ 856341 h 1060015"/>
                <a:gd name="connsiteX14" fmla="*/ 327362 w 534156"/>
                <a:gd name="connsiteY14" fmla="*/ 1084245 h 1060015"/>
                <a:gd name="connsiteX15" fmla="*/ 570022 w 534156"/>
                <a:gd name="connsiteY15" fmla="*/ 905935 h 1060015"/>
                <a:gd name="connsiteX16" fmla="*/ 546366 w 534156"/>
                <a:gd name="connsiteY16" fmla="*/ 895335 h 1060015"/>
                <a:gd name="connsiteX17" fmla="*/ 435338 w 534156"/>
                <a:gd name="connsiteY17" fmla="*/ 953257 h 106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4156" h="1060015">
                  <a:moveTo>
                    <a:pt x="435338" y="953257"/>
                  </a:moveTo>
                  <a:cubicBezTo>
                    <a:pt x="374673" y="953257"/>
                    <a:pt x="337664" y="911235"/>
                    <a:pt x="337664" y="840441"/>
                  </a:cubicBezTo>
                  <a:lnTo>
                    <a:pt x="337664" y="366463"/>
                  </a:lnTo>
                  <a:lnTo>
                    <a:pt x="553997" y="366463"/>
                  </a:lnTo>
                  <a:lnTo>
                    <a:pt x="553997" y="280147"/>
                  </a:lnTo>
                  <a:lnTo>
                    <a:pt x="337664" y="280147"/>
                  </a:lnTo>
                  <a:lnTo>
                    <a:pt x="337664" y="0"/>
                  </a:lnTo>
                  <a:lnTo>
                    <a:pt x="314008" y="0"/>
                  </a:lnTo>
                  <a:lnTo>
                    <a:pt x="118659" y="254025"/>
                  </a:lnTo>
                  <a:cubicBezTo>
                    <a:pt x="100345" y="277497"/>
                    <a:pt x="95004" y="280147"/>
                    <a:pt x="68677" y="280147"/>
                  </a:cubicBezTo>
                  <a:lnTo>
                    <a:pt x="0" y="280147"/>
                  </a:lnTo>
                  <a:lnTo>
                    <a:pt x="0" y="366463"/>
                  </a:lnTo>
                  <a:lnTo>
                    <a:pt x="108357" y="366463"/>
                  </a:lnTo>
                  <a:lnTo>
                    <a:pt x="108357" y="856341"/>
                  </a:lnTo>
                  <a:cubicBezTo>
                    <a:pt x="108357" y="1003229"/>
                    <a:pt x="185047" y="1084245"/>
                    <a:pt x="327362" y="1084245"/>
                  </a:cubicBezTo>
                  <a:cubicBezTo>
                    <a:pt x="456704" y="1084245"/>
                    <a:pt x="546366" y="1016101"/>
                    <a:pt x="570022" y="905935"/>
                  </a:cubicBezTo>
                  <a:lnTo>
                    <a:pt x="546366" y="895335"/>
                  </a:lnTo>
                  <a:cubicBezTo>
                    <a:pt x="522710" y="932435"/>
                    <a:pt x="483030" y="953257"/>
                    <a:pt x="435338" y="953257"/>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6" name="Freeform 13">
              <a:extLst>
                <a:ext uri="{FF2B5EF4-FFF2-40B4-BE49-F238E27FC236}">
                  <a16:creationId xmlns:a16="http://schemas.microsoft.com/office/drawing/2014/main" id="{AC0DFD9A-5E26-2AE0-1F0F-6B0159BBE320}"/>
                </a:ext>
              </a:extLst>
            </p:cNvPr>
            <p:cNvSpPr/>
            <p:nvPr/>
          </p:nvSpPr>
          <p:spPr>
            <a:xfrm>
              <a:off x="6599797" y="2218406"/>
              <a:ext cx="724927" cy="795012"/>
            </a:xfrm>
            <a:custGeom>
              <a:avLst/>
              <a:gdLst>
                <a:gd name="connsiteX0" fmla="*/ 388027 w 724926"/>
                <a:gd name="connsiteY0" fmla="*/ 0 h 795011"/>
                <a:gd name="connsiteX1" fmla="*/ 0 w 724926"/>
                <a:gd name="connsiteY1" fmla="*/ 419085 h 795011"/>
                <a:gd name="connsiteX2" fmla="*/ 390698 w 724926"/>
                <a:gd name="connsiteY2" fmla="*/ 822648 h 795011"/>
                <a:gd name="connsiteX3" fmla="*/ 741715 w 724926"/>
                <a:gd name="connsiteY3" fmla="*/ 584144 h 795011"/>
                <a:gd name="connsiteX4" fmla="*/ 723401 w 724926"/>
                <a:gd name="connsiteY4" fmla="*/ 573544 h 795011"/>
                <a:gd name="connsiteX5" fmla="*/ 480741 w 724926"/>
                <a:gd name="connsiteY5" fmla="*/ 678410 h 795011"/>
                <a:gd name="connsiteX6" fmla="*/ 237700 w 724926"/>
                <a:gd name="connsiteY6" fmla="*/ 411135 h 795011"/>
                <a:gd name="connsiteX7" fmla="*/ 741715 w 724926"/>
                <a:gd name="connsiteY7" fmla="*/ 411135 h 795011"/>
                <a:gd name="connsiteX8" fmla="*/ 741715 w 724926"/>
                <a:gd name="connsiteY8" fmla="*/ 361541 h 795011"/>
                <a:gd name="connsiteX9" fmla="*/ 388027 w 724926"/>
                <a:gd name="connsiteY9" fmla="*/ 0 h 795011"/>
                <a:gd name="connsiteX10" fmla="*/ 237318 w 724926"/>
                <a:gd name="connsiteY10" fmla="*/ 340341 h 795011"/>
                <a:gd name="connsiteX11" fmla="*/ 382686 w 724926"/>
                <a:gd name="connsiteY11" fmla="*/ 75715 h 795011"/>
                <a:gd name="connsiteX12" fmla="*/ 514698 w 724926"/>
                <a:gd name="connsiteY12" fmla="*/ 340341 h 795011"/>
                <a:gd name="connsiteX13" fmla="*/ 237318 w 724926"/>
                <a:gd name="connsiteY13" fmla="*/ 340341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4926" h="795011">
                  <a:moveTo>
                    <a:pt x="388027" y="0"/>
                  </a:moveTo>
                  <a:cubicBezTo>
                    <a:pt x="150327" y="0"/>
                    <a:pt x="0" y="162410"/>
                    <a:pt x="0" y="419085"/>
                  </a:cubicBezTo>
                  <a:cubicBezTo>
                    <a:pt x="0" y="670460"/>
                    <a:pt x="147657" y="822648"/>
                    <a:pt x="390698" y="822648"/>
                  </a:cubicBezTo>
                  <a:cubicBezTo>
                    <a:pt x="570022" y="822648"/>
                    <a:pt x="689063" y="741254"/>
                    <a:pt x="741715" y="584144"/>
                  </a:cubicBezTo>
                  <a:lnTo>
                    <a:pt x="723401" y="573544"/>
                  </a:lnTo>
                  <a:cubicBezTo>
                    <a:pt x="662736" y="641688"/>
                    <a:pt x="578034" y="678410"/>
                    <a:pt x="480741" y="678410"/>
                  </a:cubicBezTo>
                  <a:cubicBezTo>
                    <a:pt x="333085" y="678410"/>
                    <a:pt x="245712" y="581494"/>
                    <a:pt x="237700" y="411135"/>
                  </a:cubicBezTo>
                  <a:lnTo>
                    <a:pt x="741715" y="411135"/>
                  </a:lnTo>
                  <a:lnTo>
                    <a:pt x="741715" y="361541"/>
                  </a:lnTo>
                  <a:cubicBezTo>
                    <a:pt x="741715" y="128338"/>
                    <a:pt x="615044" y="0"/>
                    <a:pt x="388027" y="0"/>
                  </a:cubicBezTo>
                  <a:close/>
                  <a:moveTo>
                    <a:pt x="237318" y="340341"/>
                  </a:moveTo>
                  <a:cubicBezTo>
                    <a:pt x="242660" y="167331"/>
                    <a:pt x="292642" y="75715"/>
                    <a:pt x="382686" y="75715"/>
                  </a:cubicBezTo>
                  <a:cubicBezTo>
                    <a:pt x="472347" y="75715"/>
                    <a:pt x="514698" y="159381"/>
                    <a:pt x="514698" y="340341"/>
                  </a:cubicBezTo>
                  <a:lnTo>
                    <a:pt x="237318" y="340341"/>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7" name="Freeform 14">
              <a:extLst>
                <a:ext uri="{FF2B5EF4-FFF2-40B4-BE49-F238E27FC236}">
                  <a16:creationId xmlns:a16="http://schemas.microsoft.com/office/drawing/2014/main" id="{A2F70D99-A1CD-0D0F-31B6-75FAA99E0D5F}"/>
                </a:ext>
              </a:extLst>
            </p:cNvPr>
            <p:cNvSpPr/>
            <p:nvPr/>
          </p:nvSpPr>
          <p:spPr>
            <a:xfrm>
              <a:off x="8038205" y="3737636"/>
              <a:ext cx="648619" cy="795012"/>
            </a:xfrm>
            <a:custGeom>
              <a:avLst/>
              <a:gdLst>
                <a:gd name="connsiteX0" fmla="*/ 483030 w 648618"/>
                <a:gd name="connsiteY0" fmla="*/ 343369 h 795011"/>
                <a:gd name="connsiteX1" fmla="*/ 345676 w 648618"/>
                <a:gd name="connsiteY1" fmla="*/ 298698 h 795011"/>
                <a:gd name="connsiteX2" fmla="*/ 213662 w 648618"/>
                <a:gd name="connsiteY2" fmla="*/ 180960 h 795011"/>
                <a:gd name="connsiteX3" fmla="*/ 359029 w 648618"/>
                <a:gd name="connsiteY3" fmla="*/ 68144 h 795011"/>
                <a:gd name="connsiteX4" fmla="*/ 430378 w 648618"/>
                <a:gd name="connsiteY4" fmla="*/ 88966 h 795011"/>
                <a:gd name="connsiteX5" fmla="*/ 541405 w 648618"/>
                <a:gd name="connsiteY5" fmla="*/ 267276 h 795011"/>
                <a:gd name="connsiteX6" fmla="*/ 565061 w 648618"/>
                <a:gd name="connsiteY6" fmla="*/ 267276 h 795011"/>
                <a:gd name="connsiteX7" fmla="*/ 639080 w 648618"/>
                <a:gd name="connsiteY7" fmla="*/ 44672 h 795011"/>
                <a:gd name="connsiteX8" fmla="*/ 354069 w 648618"/>
                <a:gd name="connsiteY8" fmla="*/ 0 h 795011"/>
                <a:gd name="connsiteX9" fmla="*/ 21366 w 648618"/>
                <a:gd name="connsiteY9" fmla="*/ 251375 h 795011"/>
                <a:gd name="connsiteX10" fmla="*/ 214044 w 648618"/>
                <a:gd name="connsiteY10" fmla="*/ 487229 h 795011"/>
                <a:gd name="connsiteX11" fmla="*/ 340715 w 648618"/>
                <a:gd name="connsiteY11" fmla="*/ 529251 h 795011"/>
                <a:gd name="connsiteX12" fmla="*/ 472729 w 648618"/>
                <a:gd name="connsiteY12" fmla="*/ 636767 h 795011"/>
                <a:gd name="connsiteX13" fmla="*/ 306377 w 648618"/>
                <a:gd name="connsiteY13" fmla="*/ 759804 h 795011"/>
                <a:gd name="connsiteX14" fmla="*/ 203361 w 648618"/>
                <a:gd name="connsiteY14" fmla="*/ 723082 h 795011"/>
                <a:gd name="connsiteX15" fmla="*/ 103016 w 648618"/>
                <a:gd name="connsiteY15" fmla="*/ 542501 h 795011"/>
                <a:gd name="connsiteX16" fmla="*/ 79360 w 648618"/>
                <a:gd name="connsiteY16" fmla="*/ 542501 h 795011"/>
                <a:gd name="connsiteX17" fmla="*/ 0 w 648618"/>
                <a:gd name="connsiteY17" fmla="*/ 773055 h 795011"/>
                <a:gd name="connsiteX18" fmla="*/ 298364 w 648618"/>
                <a:gd name="connsiteY18" fmla="*/ 825298 h 795011"/>
                <a:gd name="connsiteX19" fmla="*/ 668077 w 648618"/>
                <a:gd name="connsiteY19" fmla="*/ 555373 h 795011"/>
                <a:gd name="connsiteX20" fmla="*/ 483030 w 648618"/>
                <a:gd name="connsiteY20" fmla="*/ 343369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8618" h="795011">
                  <a:moveTo>
                    <a:pt x="483030" y="343369"/>
                  </a:moveTo>
                  <a:lnTo>
                    <a:pt x="345676" y="298698"/>
                  </a:lnTo>
                  <a:cubicBezTo>
                    <a:pt x="256013" y="269926"/>
                    <a:pt x="213662" y="233204"/>
                    <a:pt x="213662" y="180960"/>
                  </a:cubicBezTo>
                  <a:cubicBezTo>
                    <a:pt x="213662" y="112816"/>
                    <a:pt x="271657" y="68144"/>
                    <a:pt x="359029" y="68144"/>
                  </a:cubicBezTo>
                  <a:cubicBezTo>
                    <a:pt x="406722" y="68144"/>
                    <a:pt x="418931" y="70415"/>
                    <a:pt x="430378" y="88966"/>
                  </a:cubicBezTo>
                  <a:lnTo>
                    <a:pt x="541405" y="267276"/>
                  </a:lnTo>
                  <a:lnTo>
                    <a:pt x="565061" y="267276"/>
                  </a:lnTo>
                  <a:lnTo>
                    <a:pt x="639080" y="44672"/>
                  </a:lnTo>
                  <a:cubicBezTo>
                    <a:pt x="549418" y="15900"/>
                    <a:pt x="449073" y="0"/>
                    <a:pt x="354069" y="0"/>
                  </a:cubicBezTo>
                  <a:cubicBezTo>
                    <a:pt x="153379" y="0"/>
                    <a:pt x="21366" y="99566"/>
                    <a:pt x="21366" y="251375"/>
                  </a:cubicBezTo>
                  <a:cubicBezTo>
                    <a:pt x="21366" y="358891"/>
                    <a:pt x="92714" y="447857"/>
                    <a:pt x="214044" y="487229"/>
                  </a:cubicBezTo>
                  <a:lnTo>
                    <a:pt x="340715" y="529251"/>
                  </a:lnTo>
                  <a:cubicBezTo>
                    <a:pt x="443731" y="563323"/>
                    <a:pt x="472729" y="586794"/>
                    <a:pt x="472729" y="636767"/>
                  </a:cubicBezTo>
                  <a:cubicBezTo>
                    <a:pt x="472729" y="710211"/>
                    <a:pt x="404051" y="759804"/>
                    <a:pt x="306377" y="759804"/>
                  </a:cubicBezTo>
                  <a:cubicBezTo>
                    <a:pt x="240370" y="759804"/>
                    <a:pt x="219386" y="751854"/>
                    <a:pt x="203361" y="723082"/>
                  </a:cubicBezTo>
                  <a:lnTo>
                    <a:pt x="103016" y="542501"/>
                  </a:lnTo>
                  <a:lnTo>
                    <a:pt x="79360" y="542501"/>
                  </a:lnTo>
                  <a:lnTo>
                    <a:pt x="0" y="773055"/>
                  </a:lnTo>
                  <a:cubicBezTo>
                    <a:pt x="84320" y="804476"/>
                    <a:pt x="195349" y="825298"/>
                    <a:pt x="298364" y="825298"/>
                  </a:cubicBezTo>
                  <a:cubicBezTo>
                    <a:pt x="528052" y="825298"/>
                    <a:pt x="668077" y="723082"/>
                    <a:pt x="668077" y="555373"/>
                  </a:cubicBezTo>
                  <a:cubicBezTo>
                    <a:pt x="668077" y="453157"/>
                    <a:pt x="607030" y="382741"/>
                    <a:pt x="483030" y="343369"/>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8" name="Freeform 15">
              <a:extLst>
                <a:ext uri="{FF2B5EF4-FFF2-40B4-BE49-F238E27FC236}">
                  <a16:creationId xmlns:a16="http://schemas.microsoft.com/office/drawing/2014/main" id="{64E439F9-C913-9652-40B9-AAB7D0E674A1}"/>
                </a:ext>
              </a:extLst>
            </p:cNvPr>
            <p:cNvSpPr/>
            <p:nvPr/>
          </p:nvSpPr>
          <p:spPr>
            <a:xfrm>
              <a:off x="5677996" y="1898509"/>
              <a:ext cx="992005" cy="1097873"/>
            </a:xfrm>
            <a:custGeom>
              <a:avLst/>
              <a:gdLst>
                <a:gd name="connsiteX0" fmla="*/ 372384 w 992005"/>
                <a:gd name="connsiteY0" fmla="*/ 73444 h 1097873"/>
                <a:gd name="connsiteX1" fmla="*/ 372384 w 992005"/>
                <a:gd name="connsiteY1" fmla="*/ 969536 h 1097873"/>
                <a:gd name="connsiteX2" fmla="*/ 359030 w 992005"/>
                <a:gd name="connsiteY2" fmla="*/ 1000958 h 1097873"/>
                <a:gd name="connsiteX3" fmla="*/ 237700 w 992005"/>
                <a:gd name="connsiteY3" fmla="*/ 1097873 h 1097873"/>
                <a:gd name="connsiteX4" fmla="*/ 237700 w 992005"/>
                <a:gd name="connsiteY4" fmla="*/ 1123995 h 1097873"/>
                <a:gd name="connsiteX5" fmla="*/ 768422 w 992005"/>
                <a:gd name="connsiteY5" fmla="*/ 1123995 h 1097873"/>
                <a:gd name="connsiteX6" fmla="*/ 768422 w 992005"/>
                <a:gd name="connsiteY6" fmla="*/ 1097873 h 1097873"/>
                <a:gd name="connsiteX7" fmla="*/ 647093 w 992005"/>
                <a:gd name="connsiteY7" fmla="*/ 998308 h 1097873"/>
                <a:gd name="connsiteX8" fmla="*/ 633739 w 992005"/>
                <a:gd name="connsiteY8" fmla="*/ 969536 h 1097873"/>
                <a:gd name="connsiteX9" fmla="*/ 633739 w 992005"/>
                <a:gd name="connsiteY9" fmla="*/ 73444 h 1097873"/>
                <a:gd name="connsiteX10" fmla="*/ 760410 w 992005"/>
                <a:gd name="connsiteY10" fmla="*/ 73444 h 1097873"/>
                <a:gd name="connsiteX11" fmla="*/ 979415 w 992005"/>
                <a:gd name="connsiteY11" fmla="*/ 303997 h 1097873"/>
                <a:gd name="connsiteX12" fmla="*/ 1005741 w 992005"/>
                <a:gd name="connsiteY12" fmla="*/ 303997 h 1097873"/>
                <a:gd name="connsiteX13" fmla="*/ 1005741 w 992005"/>
                <a:gd name="connsiteY13" fmla="*/ 0 h 1097873"/>
                <a:gd name="connsiteX14" fmla="*/ 0 w 992005"/>
                <a:gd name="connsiteY14" fmla="*/ 0 h 1097873"/>
                <a:gd name="connsiteX15" fmla="*/ 0 w 992005"/>
                <a:gd name="connsiteY15" fmla="*/ 303997 h 1097873"/>
                <a:gd name="connsiteX16" fmla="*/ 26326 w 992005"/>
                <a:gd name="connsiteY16" fmla="*/ 303997 h 1097873"/>
                <a:gd name="connsiteX17" fmla="*/ 245331 w 992005"/>
                <a:gd name="connsiteY17" fmla="*/ 73444 h 1097873"/>
                <a:gd name="connsiteX18" fmla="*/ 372384 w 992005"/>
                <a:gd name="connsiteY18" fmla="*/ 73444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2005" h="1097873">
                  <a:moveTo>
                    <a:pt x="372384" y="73444"/>
                  </a:moveTo>
                  <a:lnTo>
                    <a:pt x="372384" y="969536"/>
                  </a:lnTo>
                  <a:cubicBezTo>
                    <a:pt x="372384" y="987708"/>
                    <a:pt x="372002" y="989979"/>
                    <a:pt x="359030" y="1000958"/>
                  </a:cubicBezTo>
                  <a:lnTo>
                    <a:pt x="237700" y="1097873"/>
                  </a:lnTo>
                  <a:lnTo>
                    <a:pt x="237700" y="1123995"/>
                  </a:lnTo>
                  <a:lnTo>
                    <a:pt x="768422" y="1123995"/>
                  </a:lnTo>
                  <a:lnTo>
                    <a:pt x="768422" y="1097873"/>
                  </a:lnTo>
                  <a:lnTo>
                    <a:pt x="647093" y="998308"/>
                  </a:lnTo>
                  <a:cubicBezTo>
                    <a:pt x="634883" y="987708"/>
                    <a:pt x="633739" y="985057"/>
                    <a:pt x="633739" y="969536"/>
                  </a:cubicBezTo>
                  <a:lnTo>
                    <a:pt x="633739" y="73444"/>
                  </a:lnTo>
                  <a:lnTo>
                    <a:pt x="760410" y="73444"/>
                  </a:lnTo>
                  <a:lnTo>
                    <a:pt x="979415" y="303997"/>
                  </a:lnTo>
                  <a:lnTo>
                    <a:pt x="1005741" y="303997"/>
                  </a:lnTo>
                  <a:lnTo>
                    <a:pt x="1005741" y="0"/>
                  </a:lnTo>
                  <a:lnTo>
                    <a:pt x="0" y="0"/>
                  </a:lnTo>
                  <a:lnTo>
                    <a:pt x="0" y="303997"/>
                  </a:lnTo>
                  <a:lnTo>
                    <a:pt x="26326" y="303997"/>
                  </a:lnTo>
                  <a:lnTo>
                    <a:pt x="245331" y="73444"/>
                  </a:lnTo>
                  <a:lnTo>
                    <a:pt x="372384" y="73444"/>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9" name="Freeform 16">
              <a:extLst>
                <a:ext uri="{FF2B5EF4-FFF2-40B4-BE49-F238E27FC236}">
                  <a16:creationId xmlns:a16="http://schemas.microsoft.com/office/drawing/2014/main" id="{FDB2F0EC-B30B-A449-97D7-F7093C353FF5}"/>
                </a:ext>
              </a:extLst>
            </p:cNvPr>
            <p:cNvSpPr/>
            <p:nvPr/>
          </p:nvSpPr>
          <p:spPr>
            <a:xfrm>
              <a:off x="6913806" y="3363224"/>
              <a:ext cx="228924" cy="227146"/>
            </a:xfrm>
            <a:custGeom>
              <a:avLst/>
              <a:gdLst>
                <a:gd name="connsiteX0" fmla="*/ 264026 w 228924"/>
                <a:gd name="connsiteY0" fmla="*/ 130988 h 227146"/>
                <a:gd name="connsiteX1" fmla="*/ 132013 w 228924"/>
                <a:gd name="connsiteY1" fmla="*/ 0 h 227146"/>
                <a:gd name="connsiteX2" fmla="*/ 0 w 228924"/>
                <a:gd name="connsiteY2" fmla="*/ 130988 h 227146"/>
                <a:gd name="connsiteX3" fmla="*/ 132013 w 228924"/>
                <a:gd name="connsiteY3" fmla="*/ 264625 h 227146"/>
                <a:gd name="connsiteX4" fmla="*/ 264026 w 228924"/>
                <a:gd name="connsiteY4" fmla="*/ 130988 h 22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4" h="227146">
                  <a:moveTo>
                    <a:pt x="264026" y="130988"/>
                  </a:moveTo>
                  <a:cubicBezTo>
                    <a:pt x="264026" y="57544"/>
                    <a:pt x="206032" y="0"/>
                    <a:pt x="132013" y="0"/>
                  </a:cubicBezTo>
                  <a:cubicBezTo>
                    <a:pt x="60665" y="0"/>
                    <a:pt x="0" y="57544"/>
                    <a:pt x="0" y="130988"/>
                  </a:cubicBezTo>
                  <a:cubicBezTo>
                    <a:pt x="0" y="204432"/>
                    <a:pt x="57994" y="264625"/>
                    <a:pt x="132013" y="264625"/>
                  </a:cubicBezTo>
                  <a:cubicBezTo>
                    <a:pt x="206032" y="264625"/>
                    <a:pt x="264026" y="204432"/>
                    <a:pt x="264026" y="1309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0" name="Freeform 17">
              <a:extLst>
                <a:ext uri="{FF2B5EF4-FFF2-40B4-BE49-F238E27FC236}">
                  <a16:creationId xmlns:a16="http://schemas.microsoft.com/office/drawing/2014/main" id="{C409BB94-25DD-1C83-4FDE-AF429ABE43F0}"/>
                </a:ext>
              </a:extLst>
            </p:cNvPr>
            <p:cNvSpPr/>
            <p:nvPr/>
          </p:nvSpPr>
          <p:spPr>
            <a:xfrm>
              <a:off x="7352195" y="3738013"/>
              <a:ext cx="648619" cy="795012"/>
            </a:xfrm>
            <a:custGeom>
              <a:avLst/>
              <a:gdLst>
                <a:gd name="connsiteX0" fmla="*/ 316679 w 648618"/>
                <a:gd name="connsiteY0" fmla="*/ 169983 h 795011"/>
                <a:gd name="connsiteX1" fmla="*/ 316679 w 648618"/>
                <a:gd name="connsiteY1" fmla="*/ 20824 h 795011"/>
                <a:gd name="connsiteX2" fmla="*/ 0 w 648618"/>
                <a:gd name="connsiteY2" fmla="*/ 20824 h 795011"/>
                <a:gd name="connsiteX3" fmla="*/ 0 w 648618"/>
                <a:gd name="connsiteY3" fmla="*/ 41645 h 795011"/>
                <a:gd name="connsiteX4" fmla="*/ 97675 w 648618"/>
                <a:gd name="connsiteY4" fmla="*/ 141211 h 795011"/>
                <a:gd name="connsiteX5" fmla="*/ 105687 w 648618"/>
                <a:gd name="connsiteY5" fmla="*/ 175283 h 795011"/>
                <a:gd name="connsiteX6" fmla="*/ 105687 w 648618"/>
                <a:gd name="connsiteY6" fmla="*/ 678412 h 795011"/>
                <a:gd name="connsiteX7" fmla="*/ 92333 w 648618"/>
                <a:gd name="connsiteY7" fmla="*/ 712484 h 795011"/>
                <a:gd name="connsiteX8" fmla="*/ 0 w 648618"/>
                <a:gd name="connsiteY8" fmla="*/ 783278 h 795011"/>
                <a:gd name="connsiteX9" fmla="*/ 0 w 648618"/>
                <a:gd name="connsiteY9" fmla="*/ 806750 h 795011"/>
                <a:gd name="connsiteX10" fmla="*/ 475018 w 648618"/>
                <a:gd name="connsiteY10" fmla="*/ 806750 h 795011"/>
                <a:gd name="connsiteX11" fmla="*/ 475018 w 648618"/>
                <a:gd name="connsiteY11" fmla="*/ 783278 h 795011"/>
                <a:gd name="connsiteX12" fmla="*/ 353688 w 648618"/>
                <a:gd name="connsiteY12" fmla="*/ 701884 h 795011"/>
                <a:gd name="connsiteX13" fmla="*/ 335374 w 648618"/>
                <a:gd name="connsiteY13" fmla="*/ 665162 h 795011"/>
                <a:gd name="connsiteX14" fmla="*/ 335374 w 648618"/>
                <a:gd name="connsiteY14" fmla="*/ 282799 h 795011"/>
                <a:gd name="connsiteX15" fmla="*/ 448692 w 648618"/>
                <a:gd name="connsiteY15" fmla="*/ 146511 h 795011"/>
                <a:gd name="connsiteX16" fmla="*/ 467006 w 648618"/>
                <a:gd name="connsiteY16" fmla="*/ 157111 h 795011"/>
                <a:gd name="connsiteX17" fmla="*/ 548655 w 648618"/>
                <a:gd name="connsiteY17" fmla="*/ 290749 h 795011"/>
                <a:gd name="connsiteX18" fmla="*/ 572311 w 648618"/>
                <a:gd name="connsiteY18" fmla="*/ 290749 h 795011"/>
                <a:gd name="connsiteX19" fmla="*/ 659302 w 648618"/>
                <a:gd name="connsiteY19" fmla="*/ 34074 h 795011"/>
                <a:gd name="connsiteX20" fmla="*/ 529960 w 648618"/>
                <a:gd name="connsiteY20" fmla="*/ 2 h 795011"/>
                <a:gd name="connsiteX21" fmla="*/ 316679 w 648618"/>
                <a:gd name="connsiteY21" fmla="*/ 169983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618" h="795011">
                  <a:moveTo>
                    <a:pt x="316679" y="169983"/>
                  </a:moveTo>
                  <a:lnTo>
                    <a:pt x="316679" y="20824"/>
                  </a:lnTo>
                  <a:lnTo>
                    <a:pt x="0" y="20824"/>
                  </a:lnTo>
                  <a:lnTo>
                    <a:pt x="0" y="41645"/>
                  </a:lnTo>
                  <a:lnTo>
                    <a:pt x="97675" y="141211"/>
                  </a:lnTo>
                  <a:cubicBezTo>
                    <a:pt x="104924" y="149161"/>
                    <a:pt x="105687" y="151811"/>
                    <a:pt x="105687" y="175283"/>
                  </a:cubicBezTo>
                  <a:lnTo>
                    <a:pt x="105687" y="678412"/>
                  </a:lnTo>
                  <a:cubicBezTo>
                    <a:pt x="105687" y="700748"/>
                    <a:pt x="106831" y="701505"/>
                    <a:pt x="92333" y="712484"/>
                  </a:cubicBezTo>
                  <a:lnTo>
                    <a:pt x="0" y="783278"/>
                  </a:lnTo>
                  <a:lnTo>
                    <a:pt x="0" y="806750"/>
                  </a:lnTo>
                  <a:lnTo>
                    <a:pt x="475018" y="806750"/>
                  </a:lnTo>
                  <a:lnTo>
                    <a:pt x="475018" y="783278"/>
                  </a:lnTo>
                  <a:lnTo>
                    <a:pt x="353688" y="701884"/>
                  </a:lnTo>
                  <a:cubicBezTo>
                    <a:pt x="337664" y="691284"/>
                    <a:pt x="335374" y="688634"/>
                    <a:pt x="335374" y="665162"/>
                  </a:cubicBezTo>
                  <a:lnTo>
                    <a:pt x="335374" y="282799"/>
                  </a:lnTo>
                  <a:cubicBezTo>
                    <a:pt x="335374" y="209355"/>
                    <a:pt x="388027" y="146511"/>
                    <a:pt x="448692" y="146511"/>
                  </a:cubicBezTo>
                  <a:cubicBezTo>
                    <a:pt x="459375" y="146511"/>
                    <a:pt x="462045" y="149161"/>
                    <a:pt x="467006" y="157111"/>
                  </a:cubicBezTo>
                  <a:lnTo>
                    <a:pt x="548655" y="290749"/>
                  </a:lnTo>
                  <a:lnTo>
                    <a:pt x="572311" y="290749"/>
                  </a:lnTo>
                  <a:lnTo>
                    <a:pt x="659302" y="34074"/>
                  </a:lnTo>
                  <a:cubicBezTo>
                    <a:pt x="630305" y="13252"/>
                    <a:pt x="579942" y="2"/>
                    <a:pt x="529960" y="2"/>
                  </a:cubicBezTo>
                  <a:cubicBezTo>
                    <a:pt x="427326" y="-377"/>
                    <a:pt x="355977" y="57546"/>
                    <a:pt x="316679" y="169983"/>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1" name="Freeform 18">
              <a:extLst>
                <a:ext uri="{FF2B5EF4-FFF2-40B4-BE49-F238E27FC236}">
                  <a16:creationId xmlns:a16="http://schemas.microsoft.com/office/drawing/2014/main" id="{D9E7F641-5F71-6A93-BCB3-63BFB8B5B774}"/>
                </a:ext>
              </a:extLst>
            </p:cNvPr>
            <p:cNvSpPr/>
            <p:nvPr/>
          </p:nvSpPr>
          <p:spPr>
            <a:xfrm>
              <a:off x="6831774" y="3758837"/>
              <a:ext cx="419694" cy="757154"/>
            </a:xfrm>
            <a:custGeom>
              <a:avLst/>
              <a:gdLst>
                <a:gd name="connsiteX0" fmla="*/ 338045 w 419694"/>
                <a:gd name="connsiteY0" fmla="*/ 657588 h 757154"/>
                <a:gd name="connsiteX1" fmla="*/ 338045 w 419694"/>
                <a:gd name="connsiteY1" fmla="*/ 0 h 757154"/>
                <a:gd name="connsiteX2" fmla="*/ 2671 w 419694"/>
                <a:gd name="connsiteY2" fmla="*/ 0 h 757154"/>
                <a:gd name="connsiteX3" fmla="*/ 0 w 419694"/>
                <a:gd name="connsiteY3" fmla="*/ 20822 h 757154"/>
                <a:gd name="connsiteX4" fmla="*/ 97674 w 419694"/>
                <a:gd name="connsiteY4" fmla="*/ 120388 h 757154"/>
                <a:gd name="connsiteX5" fmla="*/ 108358 w 419694"/>
                <a:gd name="connsiteY5" fmla="*/ 154460 h 757154"/>
                <a:gd name="connsiteX6" fmla="*/ 108358 w 419694"/>
                <a:gd name="connsiteY6" fmla="*/ 657588 h 757154"/>
                <a:gd name="connsiteX7" fmla="*/ 95004 w 419694"/>
                <a:gd name="connsiteY7" fmla="*/ 691660 h 757154"/>
                <a:gd name="connsiteX8" fmla="*/ 2671 w 419694"/>
                <a:gd name="connsiteY8" fmla="*/ 762454 h 757154"/>
                <a:gd name="connsiteX9" fmla="*/ 2671 w 419694"/>
                <a:gd name="connsiteY9" fmla="*/ 785926 h 757154"/>
                <a:gd name="connsiteX10" fmla="*/ 443350 w 419694"/>
                <a:gd name="connsiteY10" fmla="*/ 785926 h 757154"/>
                <a:gd name="connsiteX11" fmla="*/ 443350 w 419694"/>
                <a:gd name="connsiteY11" fmla="*/ 762454 h 757154"/>
                <a:gd name="connsiteX12" fmla="*/ 353688 w 419694"/>
                <a:gd name="connsiteY12" fmla="*/ 691660 h 757154"/>
                <a:gd name="connsiteX13" fmla="*/ 338045 w 419694"/>
                <a:gd name="connsiteY13" fmla="*/ 657588 h 75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694" h="757154">
                  <a:moveTo>
                    <a:pt x="338045" y="657588"/>
                  </a:moveTo>
                  <a:lnTo>
                    <a:pt x="338045" y="0"/>
                  </a:lnTo>
                  <a:lnTo>
                    <a:pt x="2671" y="0"/>
                  </a:lnTo>
                  <a:lnTo>
                    <a:pt x="0" y="20822"/>
                  </a:lnTo>
                  <a:lnTo>
                    <a:pt x="97674" y="120388"/>
                  </a:lnTo>
                  <a:cubicBezTo>
                    <a:pt x="106831" y="130609"/>
                    <a:pt x="108358" y="138559"/>
                    <a:pt x="108358" y="154460"/>
                  </a:cubicBezTo>
                  <a:lnTo>
                    <a:pt x="108358" y="657588"/>
                  </a:lnTo>
                  <a:cubicBezTo>
                    <a:pt x="108358" y="675760"/>
                    <a:pt x="109121" y="679546"/>
                    <a:pt x="95004" y="691660"/>
                  </a:cubicBezTo>
                  <a:lnTo>
                    <a:pt x="2671" y="762454"/>
                  </a:lnTo>
                  <a:lnTo>
                    <a:pt x="2671" y="785926"/>
                  </a:lnTo>
                  <a:lnTo>
                    <a:pt x="443350" y="785926"/>
                  </a:lnTo>
                  <a:lnTo>
                    <a:pt x="443350" y="762454"/>
                  </a:lnTo>
                  <a:lnTo>
                    <a:pt x="353688" y="691660"/>
                  </a:lnTo>
                  <a:cubicBezTo>
                    <a:pt x="338045" y="678410"/>
                    <a:pt x="338045" y="678410"/>
                    <a:pt x="338045" y="6575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2" name="Freeform 19">
              <a:extLst>
                <a:ext uri="{FF2B5EF4-FFF2-40B4-BE49-F238E27FC236}">
                  <a16:creationId xmlns:a16="http://schemas.microsoft.com/office/drawing/2014/main" id="{0B482FBC-B95D-83CA-D94A-9A325E6E4DE3}"/>
                </a:ext>
              </a:extLst>
            </p:cNvPr>
            <p:cNvSpPr/>
            <p:nvPr/>
          </p:nvSpPr>
          <p:spPr>
            <a:xfrm>
              <a:off x="5905394" y="3421146"/>
              <a:ext cx="839389" cy="1097873"/>
            </a:xfrm>
            <a:custGeom>
              <a:avLst/>
              <a:gdLst>
                <a:gd name="connsiteX0" fmla="*/ 0 w 839388"/>
                <a:gd name="connsiteY0" fmla="*/ 25743 h 1097873"/>
                <a:gd name="connsiteX1" fmla="*/ 132013 w 839388"/>
                <a:gd name="connsiteY1" fmla="*/ 130609 h 1097873"/>
                <a:gd name="connsiteX2" fmla="*/ 145367 w 839388"/>
                <a:gd name="connsiteY2" fmla="*/ 164681 h 1097873"/>
                <a:gd name="connsiteX3" fmla="*/ 145367 w 839388"/>
                <a:gd name="connsiteY3" fmla="*/ 968779 h 1097873"/>
                <a:gd name="connsiteX4" fmla="*/ 132013 w 839388"/>
                <a:gd name="connsiteY4" fmla="*/ 1000201 h 1097873"/>
                <a:gd name="connsiteX5" fmla="*/ 10683 w 839388"/>
                <a:gd name="connsiteY5" fmla="*/ 1097116 h 1097873"/>
                <a:gd name="connsiteX6" fmla="*/ 10683 w 839388"/>
                <a:gd name="connsiteY6" fmla="*/ 1123238 h 1097873"/>
                <a:gd name="connsiteX7" fmla="*/ 591388 w 839388"/>
                <a:gd name="connsiteY7" fmla="*/ 1123238 h 1097873"/>
                <a:gd name="connsiteX8" fmla="*/ 591388 w 839388"/>
                <a:gd name="connsiteY8" fmla="*/ 1097116 h 1097873"/>
                <a:gd name="connsiteX9" fmla="*/ 427707 w 839388"/>
                <a:gd name="connsiteY9" fmla="*/ 997551 h 1097873"/>
                <a:gd name="connsiteX10" fmla="*/ 406722 w 839388"/>
                <a:gd name="connsiteY10" fmla="*/ 958179 h 1097873"/>
                <a:gd name="connsiteX11" fmla="*/ 406722 w 839388"/>
                <a:gd name="connsiteY11" fmla="*/ 609888 h 1097873"/>
                <a:gd name="connsiteX12" fmla="*/ 528052 w 839388"/>
                <a:gd name="connsiteY12" fmla="*/ 609888 h 1097873"/>
                <a:gd name="connsiteX13" fmla="*/ 681050 w 839388"/>
                <a:gd name="connsiteY13" fmla="*/ 769647 h 1097873"/>
                <a:gd name="connsiteX14" fmla="*/ 707376 w 839388"/>
                <a:gd name="connsiteY14" fmla="*/ 769647 h 1097873"/>
                <a:gd name="connsiteX15" fmla="*/ 707376 w 839388"/>
                <a:gd name="connsiteY15" fmla="*/ 377063 h 1097873"/>
                <a:gd name="connsiteX16" fmla="*/ 681050 w 839388"/>
                <a:gd name="connsiteY16" fmla="*/ 377063 h 1097873"/>
                <a:gd name="connsiteX17" fmla="*/ 528052 w 839388"/>
                <a:gd name="connsiteY17" fmla="*/ 536822 h 1097873"/>
                <a:gd name="connsiteX18" fmla="*/ 406722 w 839388"/>
                <a:gd name="connsiteY18" fmla="*/ 536822 h 1097873"/>
                <a:gd name="connsiteX19" fmla="*/ 406722 w 839388"/>
                <a:gd name="connsiteY19" fmla="*/ 73065 h 1097873"/>
                <a:gd name="connsiteX20" fmla="*/ 620385 w 839388"/>
                <a:gd name="connsiteY20" fmla="*/ 73065 h 1097873"/>
                <a:gd name="connsiteX21" fmla="*/ 823746 w 839388"/>
                <a:gd name="connsiteY21" fmla="*/ 282797 h 1097873"/>
                <a:gd name="connsiteX22" fmla="*/ 850072 w 839388"/>
                <a:gd name="connsiteY22" fmla="*/ 282797 h 1097873"/>
                <a:gd name="connsiteX23" fmla="*/ 850072 w 839388"/>
                <a:gd name="connsiteY23" fmla="*/ 0 h 1097873"/>
                <a:gd name="connsiteX24" fmla="*/ 0 w 839388"/>
                <a:gd name="connsiteY24" fmla="*/ 0 h 1097873"/>
                <a:gd name="connsiteX25" fmla="*/ 0 w 839388"/>
                <a:gd name="connsiteY25" fmla="*/ 25743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9388" h="1097873">
                  <a:moveTo>
                    <a:pt x="0" y="25743"/>
                  </a:moveTo>
                  <a:lnTo>
                    <a:pt x="132013" y="130609"/>
                  </a:lnTo>
                  <a:cubicBezTo>
                    <a:pt x="145367" y="141209"/>
                    <a:pt x="145367" y="146509"/>
                    <a:pt x="145367" y="164681"/>
                  </a:cubicBezTo>
                  <a:lnTo>
                    <a:pt x="145367" y="968779"/>
                  </a:lnTo>
                  <a:cubicBezTo>
                    <a:pt x="145367" y="988086"/>
                    <a:pt x="144604" y="989222"/>
                    <a:pt x="132013" y="1000201"/>
                  </a:cubicBezTo>
                  <a:lnTo>
                    <a:pt x="10683" y="1097116"/>
                  </a:lnTo>
                  <a:lnTo>
                    <a:pt x="10683" y="1123238"/>
                  </a:lnTo>
                  <a:lnTo>
                    <a:pt x="591388" y="1123238"/>
                  </a:lnTo>
                  <a:lnTo>
                    <a:pt x="591388" y="1097116"/>
                  </a:lnTo>
                  <a:lnTo>
                    <a:pt x="427707" y="997551"/>
                  </a:lnTo>
                  <a:cubicBezTo>
                    <a:pt x="407867" y="985436"/>
                    <a:pt x="406722" y="981272"/>
                    <a:pt x="406722" y="958179"/>
                  </a:cubicBezTo>
                  <a:lnTo>
                    <a:pt x="406722" y="609888"/>
                  </a:lnTo>
                  <a:lnTo>
                    <a:pt x="528052" y="609888"/>
                  </a:lnTo>
                  <a:lnTo>
                    <a:pt x="681050" y="769647"/>
                  </a:lnTo>
                  <a:lnTo>
                    <a:pt x="707376" y="769647"/>
                  </a:lnTo>
                  <a:lnTo>
                    <a:pt x="707376" y="377063"/>
                  </a:lnTo>
                  <a:lnTo>
                    <a:pt x="681050" y="377063"/>
                  </a:lnTo>
                  <a:lnTo>
                    <a:pt x="528052" y="536822"/>
                  </a:lnTo>
                  <a:lnTo>
                    <a:pt x="406722" y="536822"/>
                  </a:lnTo>
                  <a:lnTo>
                    <a:pt x="406722" y="73065"/>
                  </a:lnTo>
                  <a:lnTo>
                    <a:pt x="620385" y="73065"/>
                  </a:lnTo>
                  <a:lnTo>
                    <a:pt x="823746" y="282797"/>
                  </a:lnTo>
                  <a:lnTo>
                    <a:pt x="850072" y="282797"/>
                  </a:lnTo>
                  <a:lnTo>
                    <a:pt x="850072" y="0"/>
                  </a:lnTo>
                  <a:lnTo>
                    <a:pt x="0" y="0"/>
                  </a:lnTo>
                  <a:lnTo>
                    <a:pt x="0" y="25743"/>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3" name="Freeform 20">
              <a:extLst>
                <a:ext uri="{FF2B5EF4-FFF2-40B4-BE49-F238E27FC236}">
                  <a16:creationId xmlns:a16="http://schemas.microsoft.com/office/drawing/2014/main" id="{23969BBF-1025-8486-2836-057A4F46CC83}"/>
                </a:ext>
              </a:extLst>
            </p:cNvPr>
            <p:cNvSpPr/>
            <p:nvPr/>
          </p:nvSpPr>
          <p:spPr>
            <a:xfrm>
              <a:off x="4192659" y="1898887"/>
              <a:ext cx="724927" cy="719296"/>
            </a:xfrm>
            <a:custGeom>
              <a:avLst/>
              <a:gdLst>
                <a:gd name="connsiteX0" fmla="*/ 668077 w 724926"/>
                <a:gd name="connsiteY0" fmla="*/ 735954 h 719296"/>
                <a:gd name="connsiteX1" fmla="*/ 741715 w 724926"/>
                <a:gd name="connsiteY1" fmla="*/ 735954 h 719296"/>
                <a:gd name="connsiteX2" fmla="*/ 741715 w 724926"/>
                <a:gd name="connsiteY2" fmla="*/ 0 h 719296"/>
                <a:gd name="connsiteX3" fmla="*/ 0 w 724926"/>
                <a:gd name="connsiteY3" fmla="*/ 0 h 719296"/>
                <a:gd name="connsiteX4" fmla="*/ 0 w 724926"/>
                <a:gd name="connsiteY4" fmla="*/ 73065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668077" y="735954"/>
                  </a:moveTo>
                  <a:lnTo>
                    <a:pt x="741715" y="735954"/>
                  </a:lnTo>
                  <a:lnTo>
                    <a:pt x="741715" y="0"/>
                  </a:lnTo>
                  <a:lnTo>
                    <a:pt x="0" y="0"/>
                  </a:lnTo>
                  <a:lnTo>
                    <a:pt x="0" y="73065"/>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4" name="Freeform 21">
              <a:extLst>
                <a:ext uri="{FF2B5EF4-FFF2-40B4-BE49-F238E27FC236}">
                  <a16:creationId xmlns:a16="http://schemas.microsoft.com/office/drawing/2014/main" id="{1BE30423-0947-869F-FBD7-9608B07CFFC4}"/>
                </a:ext>
              </a:extLst>
            </p:cNvPr>
            <p:cNvSpPr/>
            <p:nvPr/>
          </p:nvSpPr>
          <p:spPr>
            <a:xfrm>
              <a:off x="4192659" y="2779079"/>
              <a:ext cx="534157" cy="908585"/>
            </a:xfrm>
            <a:custGeom>
              <a:avLst/>
              <a:gdLst>
                <a:gd name="connsiteX0" fmla="*/ 470058 w 534156"/>
                <a:gd name="connsiteY0" fmla="*/ 935085 h 908584"/>
                <a:gd name="connsiteX1" fmla="*/ 543695 w 534156"/>
                <a:gd name="connsiteY1" fmla="*/ 935085 h 908584"/>
                <a:gd name="connsiteX2" fmla="*/ 543695 w 534156"/>
                <a:gd name="connsiteY2" fmla="*/ 0 h 908584"/>
                <a:gd name="connsiteX3" fmla="*/ 470058 w 534156"/>
                <a:gd name="connsiteY3" fmla="*/ 0 h 908584"/>
                <a:gd name="connsiteX4" fmla="*/ 0 w 534156"/>
                <a:gd name="connsiteY4" fmla="*/ 468678 h 9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56" h="908584">
                  <a:moveTo>
                    <a:pt x="470058" y="935085"/>
                  </a:moveTo>
                  <a:lnTo>
                    <a:pt x="543695" y="935085"/>
                  </a:lnTo>
                  <a:lnTo>
                    <a:pt x="543695" y="0"/>
                  </a:lnTo>
                  <a:lnTo>
                    <a:pt x="470058" y="0"/>
                  </a:lnTo>
                  <a:lnTo>
                    <a:pt x="0" y="468678"/>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5" name="Freeform 22">
              <a:extLst>
                <a:ext uri="{FF2B5EF4-FFF2-40B4-BE49-F238E27FC236}">
                  <a16:creationId xmlns:a16="http://schemas.microsoft.com/office/drawing/2014/main" id="{BD73D57D-F73F-E7F0-DC37-95A38F4C193D}"/>
                </a:ext>
              </a:extLst>
            </p:cNvPr>
            <p:cNvSpPr/>
            <p:nvPr/>
          </p:nvSpPr>
          <p:spPr>
            <a:xfrm>
              <a:off x="2418878" y="1898887"/>
              <a:ext cx="724927" cy="719296"/>
            </a:xfrm>
            <a:custGeom>
              <a:avLst/>
              <a:gdLst>
                <a:gd name="connsiteX0" fmla="*/ 0 w 724926"/>
                <a:gd name="connsiteY0" fmla="*/ 735954 h 719296"/>
                <a:gd name="connsiteX1" fmla="*/ 74019 w 724926"/>
                <a:gd name="connsiteY1" fmla="*/ 735954 h 719296"/>
                <a:gd name="connsiteX2" fmla="*/ 739044 w 724926"/>
                <a:gd name="connsiteY2" fmla="*/ 73065 h 719296"/>
                <a:gd name="connsiteX3" fmla="*/ 739044 w 724926"/>
                <a:gd name="connsiteY3" fmla="*/ 0 h 719296"/>
                <a:gd name="connsiteX4" fmla="*/ 0 w 724926"/>
                <a:gd name="connsiteY4" fmla="*/ 0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0" y="735954"/>
                  </a:moveTo>
                  <a:lnTo>
                    <a:pt x="74019" y="735954"/>
                  </a:lnTo>
                  <a:lnTo>
                    <a:pt x="739044" y="73065"/>
                  </a:lnTo>
                  <a:lnTo>
                    <a:pt x="739044" y="0"/>
                  </a:lnTo>
                  <a:lnTo>
                    <a:pt x="0" y="0"/>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6" name="Freeform 23">
              <a:extLst>
                <a:ext uri="{FF2B5EF4-FFF2-40B4-BE49-F238E27FC236}">
                  <a16:creationId xmlns:a16="http://schemas.microsoft.com/office/drawing/2014/main" id="{A5051BF0-813A-2F9C-784F-E62091A3DA65}"/>
                </a:ext>
              </a:extLst>
            </p:cNvPr>
            <p:cNvSpPr/>
            <p:nvPr/>
          </p:nvSpPr>
          <p:spPr>
            <a:xfrm>
              <a:off x="2933576" y="1898887"/>
              <a:ext cx="1449854" cy="2612182"/>
            </a:xfrm>
            <a:custGeom>
              <a:avLst/>
              <a:gdLst>
                <a:gd name="connsiteX0" fmla="*/ 0 w 1449853"/>
                <a:gd name="connsiteY0" fmla="*/ 2645875 h 2612181"/>
                <a:gd name="connsiteX1" fmla="*/ 1483429 w 1449853"/>
                <a:gd name="connsiteY1" fmla="*/ 2645875 h 2612181"/>
                <a:gd name="connsiteX2" fmla="*/ 1483429 w 1449853"/>
                <a:gd name="connsiteY2" fmla="*/ 2572431 h 2612181"/>
                <a:gd name="connsiteX3" fmla="*/ 1111427 w 1449853"/>
                <a:gd name="connsiteY3" fmla="*/ 2205590 h 2612181"/>
                <a:gd name="connsiteX4" fmla="*/ 1111427 w 1449853"/>
                <a:gd name="connsiteY4" fmla="*/ 0 h 2612181"/>
                <a:gd name="connsiteX5" fmla="*/ 372002 w 1449853"/>
                <a:gd name="connsiteY5" fmla="*/ 0 h 2612181"/>
                <a:gd name="connsiteX6" fmla="*/ 372002 w 1449853"/>
                <a:gd name="connsiteY6" fmla="*/ 2205590 h 2612181"/>
                <a:gd name="connsiteX7" fmla="*/ 0 w 1449853"/>
                <a:gd name="connsiteY7" fmla="*/ 2572431 h 26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853" h="2612181">
                  <a:moveTo>
                    <a:pt x="0" y="2645875"/>
                  </a:moveTo>
                  <a:lnTo>
                    <a:pt x="1483429" y="2645875"/>
                  </a:lnTo>
                  <a:lnTo>
                    <a:pt x="1483429" y="2572431"/>
                  </a:lnTo>
                  <a:lnTo>
                    <a:pt x="1111427" y="2205590"/>
                  </a:lnTo>
                  <a:lnTo>
                    <a:pt x="1111427" y="0"/>
                  </a:lnTo>
                  <a:lnTo>
                    <a:pt x="372002" y="0"/>
                  </a:lnTo>
                  <a:lnTo>
                    <a:pt x="372002" y="2205590"/>
                  </a:lnTo>
                  <a:lnTo>
                    <a:pt x="0" y="2572431"/>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grpSp>
      <p:sp>
        <p:nvSpPr>
          <p:cNvPr id="27" name="TextBox 29">
            <a:extLst>
              <a:ext uri="{FF2B5EF4-FFF2-40B4-BE49-F238E27FC236}">
                <a16:creationId xmlns:a16="http://schemas.microsoft.com/office/drawing/2014/main" id="{3044315C-2E5D-20BA-3A7D-B62AAF77E0CD}"/>
              </a:ext>
            </a:extLst>
          </p:cNvPr>
          <p:cNvSpPr txBox="1">
            <a:spLocks noChangeArrowheads="1"/>
          </p:cNvSpPr>
          <p:nvPr userDrawn="1"/>
        </p:nvSpPr>
        <p:spPr bwMode="auto">
          <a:xfrm>
            <a:off x="549275" y="5551488"/>
            <a:ext cx="5772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400">
                <a:solidFill>
                  <a:schemeClr val="bg1"/>
                </a:solidFill>
              </a:rPr>
              <a:t>Thank you to the pupils at our partner schools who supported us with the photography in this presentation. All images within the presentation are licensed to Teach First and for the use only for Teach First employees when talking about our work.</a:t>
            </a:r>
            <a:endParaRPr lang="en-US" altLang="en-US" sz="1400">
              <a:solidFill>
                <a:schemeClr val="bg1"/>
              </a:solidFill>
            </a:endParaRPr>
          </a:p>
        </p:txBody>
      </p:sp>
      <p:sp>
        <p:nvSpPr>
          <p:cNvPr id="31" name="Title 1"/>
          <p:cNvSpPr>
            <a:spLocks noGrp="1"/>
          </p:cNvSpPr>
          <p:nvPr>
            <p:ph type="ctrTitle"/>
          </p:nvPr>
        </p:nvSpPr>
        <p:spPr>
          <a:xfrm>
            <a:off x="635000" y="2595615"/>
            <a:ext cx="6849513" cy="1498600"/>
          </a:xfrm>
        </p:spPr>
        <p:txBody>
          <a:bodyPr/>
          <a:lstStyle>
            <a:lvl1pPr algn="l">
              <a:defRPr sz="6000">
                <a:solidFill>
                  <a:schemeClr val="bg1"/>
                </a:solidFill>
              </a:defRPr>
            </a:lvl1pPr>
          </a:lstStyle>
          <a:p>
            <a:r>
              <a:rPr lang="en-US"/>
              <a:t>Click to edit Master title style</a:t>
            </a:r>
            <a:endParaRPr lang="en-GB"/>
          </a:p>
        </p:txBody>
      </p:sp>
      <p:sp>
        <p:nvSpPr>
          <p:cNvPr id="32" name="Subtitle 2"/>
          <p:cNvSpPr>
            <a:spLocks noGrp="1"/>
          </p:cNvSpPr>
          <p:nvPr>
            <p:ph type="subTitle" idx="1"/>
          </p:nvPr>
        </p:nvSpPr>
        <p:spPr>
          <a:xfrm>
            <a:off x="635000" y="3493523"/>
            <a:ext cx="6849513" cy="498475"/>
          </a:xfrm>
        </p:spPr>
        <p:txBody>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96284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Presentation title slide ">
    <p:spTree>
      <p:nvGrpSpPr>
        <p:cNvPr id="1" name=""/>
        <p:cNvGrpSpPr/>
        <p:nvPr/>
      </p:nvGrpSpPr>
      <p:grpSpPr>
        <a:xfrm>
          <a:off x="0" y="0"/>
          <a:ext cx="0" cy="0"/>
          <a:chOff x="0" y="0"/>
          <a:chExt cx="0" cy="0"/>
        </a:xfrm>
      </p:grpSpPr>
      <p:pic>
        <p:nvPicPr>
          <p:cNvPr id="2" name="Picture 3" descr="A group of kids in school uniforms&#10;&#10;Description automatically generated">
            <a:extLst>
              <a:ext uri="{FF2B5EF4-FFF2-40B4-BE49-F238E27FC236}">
                <a16:creationId xmlns:a16="http://schemas.microsoft.com/office/drawing/2014/main" id="{23F055B5-6BC1-B5E9-0880-D8E46D0467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A blue triangles on a black background&#10;&#10;Description automatically generated">
            <a:extLst>
              <a:ext uri="{FF2B5EF4-FFF2-40B4-BE49-F238E27FC236}">
                <a16:creationId xmlns:a16="http://schemas.microsoft.com/office/drawing/2014/main" id="{4C685157-8DE2-33D5-3A0D-6BC118610B0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285750"/>
            <a:ext cx="33940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4"/>
          <p:cNvSpPr>
            <a:spLocks noGrp="1"/>
          </p:cNvSpPr>
          <p:nvPr>
            <p:ph type="body" sz="quarter" idx="10"/>
          </p:nvPr>
        </p:nvSpPr>
        <p:spPr>
          <a:xfrm>
            <a:off x="6380094" y="4273827"/>
            <a:ext cx="5492197" cy="1700282"/>
          </a:xfrm>
        </p:spPr>
        <p:txBody>
          <a:bodyPr/>
          <a:lstStyle>
            <a:lvl1pPr>
              <a:defRPr sz="6000">
                <a:solidFill>
                  <a:schemeClr val="bg1"/>
                </a:solidFill>
                <a:latin typeface="Constantia" panose="02030602050306030303" pitchFamily="18" charset="0"/>
              </a:defRPr>
            </a:lvl1pPr>
          </a:lstStyle>
          <a:p>
            <a:pPr lvl="0"/>
            <a:r>
              <a:rPr lang="en-US"/>
              <a:t>Click to edit Master text styles</a:t>
            </a:r>
          </a:p>
        </p:txBody>
      </p:sp>
      <p:sp>
        <p:nvSpPr>
          <p:cNvPr id="21" name="Text Placeholder 16"/>
          <p:cNvSpPr>
            <a:spLocks noGrp="1"/>
          </p:cNvSpPr>
          <p:nvPr>
            <p:ph type="body" sz="quarter" idx="11"/>
          </p:nvPr>
        </p:nvSpPr>
        <p:spPr>
          <a:xfrm>
            <a:off x="6365184" y="6197741"/>
            <a:ext cx="5507107" cy="391905"/>
          </a:xfrm>
        </p:spPr>
        <p:txBody>
          <a:bodyPr>
            <a:noAutofit/>
          </a:bodyPr>
          <a:lstStyle>
            <a:lvl1pPr>
              <a:defRPr sz="30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71361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slide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89D3A6-1B01-4EBC-11BE-10035D7C7CDD}"/>
              </a:ext>
            </a:extLst>
          </p:cNvPr>
          <p:cNvGrpSpPr/>
          <p:nvPr userDrawn="1"/>
        </p:nvGrpSpPr>
        <p:grpSpPr>
          <a:xfrm>
            <a:off x="1" y="0"/>
            <a:ext cx="12191999" cy="6858000"/>
            <a:chOff x="1" y="0"/>
            <a:chExt cx="12191999" cy="6858000"/>
          </a:xfrm>
          <a:solidFill>
            <a:srgbClr val="FFFBEB"/>
          </a:solidFill>
        </p:grpSpPr>
        <p:sp>
          <p:nvSpPr>
            <p:cNvPr id="5" name="Freeform 47">
              <a:extLst>
                <a:ext uri="{FF2B5EF4-FFF2-40B4-BE49-F238E27FC236}">
                  <a16:creationId xmlns:a16="http://schemas.microsoft.com/office/drawing/2014/main" id="{DF38EF8E-AEC2-8465-14D9-841B6C42DDB5}"/>
                </a:ext>
              </a:extLst>
            </p:cNvPr>
            <p:cNvSpPr/>
            <p:nvPr/>
          </p:nvSpPr>
          <p:spPr>
            <a:xfrm>
              <a:off x="1" y="0"/>
              <a:ext cx="628499" cy="6858000"/>
            </a:xfrm>
            <a:custGeom>
              <a:avLst/>
              <a:gdLst>
                <a:gd name="connsiteX0" fmla="*/ 0 w 628499"/>
                <a:gd name="connsiteY0" fmla="*/ 0 h 6858000"/>
                <a:gd name="connsiteX1" fmla="*/ 628499 w 628499"/>
                <a:gd name="connsiteY1" fmla="*/ 0 h 6858000"/>
                <a:gd name="connsiteX2" fmla="*/ 628499 w 628499"/>
                <a:gd name="connsiteY2" fmla="*/ 6858000 h 6858000"/>
                <a:gd name="connsiteX3" fmla="*/ 0 w 628499"/>
                <a:gd name="connsiteY3" fmla="*/ 6858000 h 6858000"/>
                <a:gd name="connsiteX4" fmla="*/ 0 w 62849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499" h="6858000">
                  <a:moveTo>
                    <a:pt x="0" y="0"/>
                  </a:moveTo>
                  <a:lnTo>
                    <a:pt x="628499" y="0"/>
                  </a:lnTo>
                  <a:lnTo>
                    <a:pt x="628499" y="6858000"/>
                  </a:lnTo>
                  <a:lnTo>
                    <a:pt x="0" y="68580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Freeform 45">
              <a:extLst>
                <a:ext uri="{FF2B5EF4-FFF2-40B4-BE49-F238E27FC236}">
                  <a16:creationId xmlns:a16="http://schemas.microsoft.com/office/drawing/2014/main" id="{D69280BC-0E53-35A8-1E48-4C70958D36A5}"/>
                </a:ext>
              </a:extLst>
            </p:cNvPr>
            <p:cNvSpPr/>
            <p:nvPr/>
          </p:nvSpPr>
          <p:spPr>
            <a:xfrm>
              <a:off x="1992494" y="0"/>
              <a:ext cx="10199506" cy="6858000"/>
            </a:xfrm>
            <a:custGeom>
              <a:avLst/>
              <a:gdLst>
                <a:gd name="connsiteX0" fmla="*/ 0 w 10199506"/>
                <a:gd name="connsiteY0" fmla="*/ 0 h 6858000"/>
                <a:gd name="connsiteX1" fmla="*/ 10199506 w 10199506"/>
                <a:gd name="connsiteY1" fmla="*/ 0 h 6858000"/>
                <a:gd name="connsiteX2" fmla="*/ 10199506 w 10199506"/>
                <a:gd name="connsiteY2" fmla="*/ 6858000 h 6858000"/>
                <a:gd name="connsiteX3" fmla="*/ 1687511 w 10199506"/>
                <a:gd name="connsiteY3" fmla="*/ 6858000 h 6858000"/>
                <a:gd name="connsiteX4" fmla="*/ 4272882 w 10199506"/>
                <a:gd name="connsiteY4" fmla="*/ 4272889 h 6858000"/>
                <a:gd name="connsiteX5" fmla="*/ 0 w 1019950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9506" h="6858000">
                  <a:moveTo>
                    <a:pt x="0" y="0"/>
                  </a:moveTo>
                  <a:lnTo>
                    <a:pt x="10199506" y="0"/>
                  </a:lnTo>
                  <a:lnTo>
                    <a:pt x="10199506" y="6858000"/>
                  </a:lnTo>
                  <a:lnTo>
                    <a:pt x="1687511" y="6858000"/>
                  </a:lnTo>
                  <a:lnTo>
                    <a:pt x="4272882" y="427288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7" name="Graphic 11">
            <a:extLst>
              <a:ext uri="{FF2B5EF4-FFF2-40B4-BE49-F238E27FC236}">
                <a16:creationId xmlns:a16="http://schemas.microsoft.com/office/drawing/2014/main" id="{1CABD8E0-28DD-591F-E0CC-E40A5330AEB8}"/>
              </a:ext>
            </a:extLst>
          </p:cNvPr>
          <p:cNvGrpSpPr/>
          <p:nvPr userDrawn="1"/>
        </p:nvGrpSpPr>
        <p:grpSpPr>
          <a:xfrm>
            <a:off x="8711033" y="5320707"/>
            <a:ext cx="3340295" cy="1537293"/>
            <a:chOff x="1676400" y="1162555"/>
            <a:chExt cx="8966200" cy="4126490"/>
          </a:xfrm>
          <a:solidFill>
            <a:schemeClr val="tx1"/>
          </a:solidFill>
        </p:grpSpPr>
        <p:sp>
          <p:nvSpPr>
            <p:cNvPr id="8" name="Freeform 9">
              <a:extLst>
                <a:ext uri="{FF2B5EF4-FFF2-40B4-BE49-F238E27FC236}">
                  <a16:creationId xmlns:a16="http://schemas.microsoft.com/office/drawing/2014/main" id="{9B17A0AB-7228-BCD6-5FC0-665CF2848DF9}"/>
                </a:ext>
              </a:extLst>
            </p:cNvPr>
            <p:cNvSpPr/>
            <p:nvPr/>
          </p:nvSpPr>
          <p:spPr>
            <a:xfrm>
              <a:off x="9035933" y="1825443"/>
              <a:ext cx="953851" cy="1173589"/>
            </a:xfrm>
            <a:custGeom>
              <a:avLst/>
              <a:gdLst>
                <a:gd name="connsiteX0" fmla="*/ 876398 w 953851"/>
                <a:gd name="connsiteY0" fmla="*/ 1102795 h 1173588"/>
                <a:gd name="connsiteX1" fmla="*/ 860374 w 953851"/>
                <a:gd name="connsiteY1" fmla="*/ 1071373 h 1173588"/>
                <a:gd name="connsiteX2" fmla="*/ 860374 w 953851"/>
                <a:gd name="connsiteY2" fmla="*/ 738604 h 1173588"/>
                <a:gd name="connsiteX3" fmla="*/ 593677 w 953851"/>
                <a:gd name="connsiteY3" fmla="*/ 392963 h 1173588"/>
                <a:gd name="connsiteX4" fmla="*/ 334992 w 953851"/>
                <a:gd name="connsiteY4" fmla="*/ 539851 h 1173588"/>
                <a:gd name="connsiteX5" fmla="*/ 334992 w 953851"/>
                <a:gd name="connsiteY5" fmla="*/ 0 h 1173588"/>
                <a:gd name="connsiteX6" fmla="*/ 12972 w 953851"/>
                <a:gd name="connsiteY6" fmla="*/ 54894 h 1173588"/>
                <a:gd name="connsiteX7" fmla="*/ 12972 w 953851"/>
                <a:gd name="connsiteY7" fmla="*/ 78365 h 1173588"/>
                <a:gd name="connsiteX8" fmla="*/ 92333 w 953851"/>
                <a:gd name="connsiteY8" fmla="*/ 154459 h 1173588"/>
                <a:gd name="connsiteX9" fmla="*/ 105687 w 953851"/>
                <a:gd name="connsiteY9" fmla="*/ 188531 h 1173588"/>
                <a:gd name="connsiteX10" fmla="*/ 105687 w 953851"/>
                <a:gd name="connsiteY10" fmla="*/ 1068723 h 1173588"/>
                <a:gd name="connsiteX11" fmla="*/ 92333 w 953851"/>
                <a:gd name="connsiteY11" fmla="*/ 1102795 h 1173588"/>
                <a:gd name="connsiteX12" fmla="*/ 0 w 953851"/>
                <a:gd name="connsiteY12" fmla="*/ 1173589 h 1173588"/>
                <a:gd name="connsiteX13" fmla="*/ 0 w 953851"/>
                <a:gd name="connsiteY13" fmla="*/ 1197061 h 1173588"/>
                <a:gd name="connsiteX14" fmla="*/ 440679 w 953851"/>
                <a:gd name="connsiteY14" fmla="*/ 1197061 h 1173588"/>
                <a:gd name="connsiteX15" fmla="*/ 440679 w 953851"/>
                <a:gd name="connsiteY15" fmla="*/ 1173589 h 1173588"/>
                <a:gd name="connsiteX16" fmla="*/ 351017 w 953851"/>
                <a:gd name="connsiteY16" fmla="*/ 1102795 h 1173588"/>
                <a:gd name="connsiteX17" fmla="*/ 334992 w 953851"/>
                <a:gd name="connsiteY17" fmla="*/ 1068723 h 1173588"/>
                <a:gd name="connsiteX18" fmla="*/ 334992 w 953851"/>
                <a:gd name="connsiteY18" fmla="*/ 636388 h 1173588"/>
                <a:gd name="connsiteX19" fmla="*/ 496003 w 953851"/>
                <a:gd name="connsiteY19" fmla="*/ 523572 h 1173588"/>
                <a:gd name="connsiteX20" fmla="*/ 630686 w 953851"/>
                <a:gd name="connsiteY20" fmla="*/ 735954 h 1173588"/>
                <a:gd name="connsiteX21" fmla="*/ 630686 w 953851"/>
                <a:gd name="connsiteY21" fmla="*/ 1068723 h 1173588"/>
                <a:gd name="connsiteX22" fmla="*/ 615043 w 953851"/>
                <a:gd name="connsiteY22" fmla="*/ 1102795 h 1173588"/>
                <a:gd name="connsiteX23" fmla="*/ 525381 w 953851"/>
                <a:gd name="connsiteY23" fmla="*/ 1173589 h 1173588"/>
                <a:gd name="connsiteX24" fmla="*/ 525381 w 953851"/>
                <a:gd name="connsiteY24" fmla="*/ 1197061 h 1173588"/>
                <a:gd name="connsiteX25" fmla="*/ 966061 w 953851"/>
                <a:gd name="connsiteY25" fmla="*/ 1197061 h 1173588"/>
                <a:gd name="connsiteX26" fmla="*/ 966061 w 953851"/>
                <a:gd name="connsiteY26" fmla="*/ 1173589 h 1173588"/>
                <a:gd name="connsiteX27" fmla="*/ 876398 w 953851"/>
                <a:gd name="connsiteY27" fmla="*/ 1102795 h 11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3851" h="1173588">
                  <a:moveTo>
                    <a:pt x="876398" y="1102795"/>
                  </a:moveTo>
                  <a:cubicBezTo>
                    <a:pt x="860374" y="1089545"/>
                    <a:pt x="860374" y="1089545"/>
                    <a:pt x="860374" y="1071373"/>
                  </a:cubicBezTo>
                  <a:lnTo>
                    <a:pt x="860374" y="738604"/>
                  </a:lnTo>
                  <a:cubicBezTo>
                    <a:pt x="860374" y="508050"/>
                    <a:pt x="773383" y="392963"/>
                    <a:pt x="593677" y="392963"/>
                  </a:cubicBezTo>
                  <a:cubicBezTo>
                    <a:pt x="482648" y="392963"/>
                    <a:pt x="400999" y="440285"/>
                    <a:pt x="334992" y="539851"/>
                  </a:cubicBezTo>
                  <a:lnTo>
                    <a:pt x="334992" y="0"/>
                  </a:lnTo>
                  <a:lnTo>
                    <a:pt x="12972" y="54894"/>
                  </a:lnTo>
                  <a:lnTo>
                    <a:pt x="12972" y="78365"/>
                  </a:lnTo>
                  <a:lnTo>
                    <a:pt x="92333" y="154459"/>
                  </a:lnTo>
                  <a:cubicBezTo>
                    <a:pt x="104160" y="166574"/>
                    <a:pt x="105687" y="170360"/>
                    <a:pt x="105687" y="188531"/>
                  </a:cubicBezTo>
                  <a:lnTo>
                    <a:pt x="105687" y="1068723"/>
                  </a:lnTo>
                  <a:cubicBezTo>
                    <a:pt x="105687" y="1086895"/>
                    <a:pt x="105305" y="1092573"/>
                    <a:pt x="92333" y="1102795"/>
                  </a:cubicBezTo>
                  <a:lnTo>
                    <a:pt x="0" y="1173589"/>
                  </a:lnTo>
                  <a:lnTo>
                    <a:pt x="0" y="1197061"/>
                  </a:lnTo>
                  <a:lnTo>
                    <a:pt x="440679" y="1197061"/>
                  </a:lnTo>
                  <a:lnTo>
                    <a:pt x="440679" y="1173589"/>
                  </a:lnTo>
                  <a:lnTo>
                    <a:pt x="351017" y="1102795"/>
                  </a:lnTo>
                  <a:cubicBezTo>
                    <a:pt x="337664" y="1092195"/>
                    <a:pt x="334992" y="1086895"/>
                    <a:pt x="334992" y="1068723"/>
                  </a:cubicBezTo>
                  <a:lnTo>
                    <a:pt x="334992" y="636388"/>
                  </a:lnTo>
                  <a:cubicBezTo>
                    <a:pt x="374673" y="562944"/>
                    <a:pt x="429996" y="523572"/>
                    <a:pt x="496003" y="523572"/>
                  </a:cubicBezTo>
                  <a:cubicBezTo>
                    <a:pt x="585665" y="523572"/>
                    <a:pt x="630686" y="594366"/>
                    <a:pt x="630686" y="735954"/>
                  </a:cubicBezTo>
                  <a:lnTo>
                    <a:pt x="630686" y="1068723"/>
                  </a:lnTo>
                  <a:cubicBezTo>
                    <a:pt x="630686" y="1086895"/>
                    <a:pt x="628016" y="1092195"/>
                    <a:pt x="615043" y="1102795"/>
                  </a:cubicBezTo>
                  <a:lnTo>
                    <a:pt x="525381" y="1173589"/>
                  </a:lnTo>
                  <a:lnTo>
                    <a:pt x="525381" y="1197061"/>
                  </a:lnTo>
                  <a:lnTo>
                    <a:pt x="966061" y="1197061"/>
                  </a:lnTo>
                  <a:lnTo>
                    <a:pt x="966061" y="1173589"/>
                  </a:lnTo>
                  <a:lnTo>
                    <a:pt x="876398" y="1102795"/>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9" name="Freeform 10">
              <a:extLst>
                <a:ext uri="{FF2B5EF4-FFF2-40B4-BE49-F238E27FC236}">
                  <a16:creationId xmlns:a16="http://schemas.microsoft.com/office/drawing/2014/main" id="{0B8D7BBA-FD68-9F05-E8C7-4A7C8F92EB74}"/>
                </a:ext>
              </a:extLst>
            </p:cNvPr>
            <p:cNvSpPr/>
            <p:nvPr/>
          </p:nvSpPr>
          <p:spPr>
            <a:xfrm>
              <a:off x="8304902" y="2218406"/>
              <a:ext cx="686773" cy="795012"/>
            </a:xfrm>
            <a:custGeom>
              <a:avLst/>
              <a:gdLst>
                <a:gd name="connsiteX0" fmla="*/ 380015 w 686772"/>
                <a:gd name="connsiteY0" fmla="*/ 822648 h 795011"/>
                <a:gd name="connsiteX1" fmla="*/ 704705 w 686772"/>
                <a:gd name="connsiteY1" fmla="*/ 600045 h 795011"/>
                <a:gd name="connsiteX2" fmla="*/ 681050 w 686772"/>
                <a:gd name="connsiteY2" fmla="*/ 586794 h 795011"/>
                <a:gd name="connsiteX3" fmla="*/ 491043 w 686772"/>
                <a:gd name="connsiteY3" fmla="*/ 681060 h 795011"/>
                <a:gd name="connsiteX4" fmla="*/ 240371 w 686772"/>
                <a:gd name="connsiteY4" fmla="*/ 366841 h 795011"/>
                <a:gd name="connsiteX5" fmla="*/ 433049 w 686772"/>
                <a:gd name="connsiteY5" fmla="*/ 73444 h 795011"/>
                <a:gd name="connsiteX6" fmla="*/ 478070 w 686772"/>
                <a:gd name="connsiteY6" fmla="*/ 96916 h 795011"/>
                <a:gd name="connsiteX7" fmla="*/ 594059 w 686772"/>
                <a:gd name="connsiteY7" fmla="*/ 288097 h 795011"/>
                <a:gd name="connsiteX8" fmla="*/ 617714 w 686772"/>
                <a:gd name="connsiteY8" fmla="*/ 288097 h 795011"/>
                <a:gd name="connsiteX9" fmla="*/ 697075 w 686772"/>
                <a:gd name="connsiteY9" fmla="*/ 54894 h 795011"/>
                <a:gd name="connsiteX10" fmla="*/ 433049 w 686772"/>
                <a:gd name="connsiteY10" fmla="*/ 0 h 795011"/>
                <a:gd name="connsiteX11" fmla="*/ 0 w 686772"/>
                <a:gd name="connsiteY11" fmla="*/ 427035 h 795011"/>
                <a:gd name="connsiteX12" fmla="*/ 380015 w 686772"/>
                <a:gd name="connsiteY12" fmla="*/ 822648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6772" h="795011">
                  <a:moveTo>
                    <a:pt x="380015" y="822648"/>
                  </a:moveTo>
                  <a:cubicBezTo>
                    <a:pt x="535683" y="822648"/>
                    <a:pt x="654724" y="741254"/>
                    <a:pt x="704705" y="600045"/>
                  </a:cubicBezTo>
                  <a:lnTo>
                    <a:pt x="681050" y="586794"/>
                  </a:lnTo>
                  <a:cubicBezTo>
                    <a:pt x="633357" y="646988"/>
                    <a:pt x="567351" y="681060"/>
                    <a:pt x="491043" y="681060"/>
                  </a:cubicBezTo>
                  <a:cubicBezTo>
                    <a:pt x="330033" y="681060"/>
                    <a:pt x="240371" y="570894"/>
                    <a:pt x="240371" y="366841"/>
                  </a:cubicBezTo>
                  <a:cubicBezTo>
                    <a:pt x="240371" y="191181"/>
                    <a:pt x="317060" y="73444"/>
                    <a:pt x="433049" y="73444"/>
                  </a:cubicBezTo>
                  <a:cubicBezTo>
                    <a:pt x="454033" y="73444"/>
                    <a:pt x="466242" y="77608"/>
                    <a:pt x="478070" y="96916"/>
                  </a:cubicBezTo>
                  <a:lnTo>
                    <a:pt x="594059" y="288097"/>
                  </a:lnTo>
                  <a:lnTo>
                    <a:pt x="617714" y="288097"/>
                  </a:lnTo>
                  <a:lnTo>
                    <a:pt x="697075" y="54894"/>
                  </a:lnTo>
                  <a:cubicBezTo>
                    <a:pt x="620385" y="20822"/>
                    <a:pt x="520040" y="0"/>
                    <a:pt x="433049" y="0"/>
                  </a:cubicBezTo>
                  <a:cubicBezTo>
                    <a:pt x="169023" y="0"/>
                    <a:pt x="0" y="167710"/>
                    <a:pt x="0" y="427035"/>
                  </a:cubicBezTo>
                  <a:cubicBezTo>
                    <a:pt x="0" y="667810"/>
                    <a:pt x="147657" y="822648"/>
                    <a:pt x="380015" y="82264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0" name="Freeform 11">
              <a:extLst>
                <a:ext uri="{FF2B5EF4-FFF2-40B4-BE49-F238E27FC236}">
                  <a16:creationId xmlns:a16="http://schemas.microsoft.com/office/drawing/2014/main" id="{C13E9D37-9EBC-0E1C-1FEC-7F2255F41A54}"/>
                </a:ext>
              </a:extLst>
            </p:cNvPr>
            <p:cNvSpPr/>
            <p:nvPr/>
          </p:nvSpPr>
          <p:spPr>
            <a:xfrm>
              <a:off x="7449488" y="2218406"/>
              <a:ext cx="801235" cy="795012"/>
            </a:xfrm>
            <a:custGeom>
              <a:avLst/>
              <a:gdLst>
                <a:gd name="connsiteX0" fmla="*/ 330033 w 801234"/>
                <a:gd name="connsiteY0" fmla="*/ 345641 h 795011"/>
                <a:gd name="connsiteX1" fmla="*/ 0 w 801234"/>
                <a:gd name="connsiteY1" fmla="*/ 607616 h 795011"/>
                <a:gd name="connsiteX2" fmla="*/ 227016 w 801234"/>
                <a:gd name="connsiteY2" fmla="*/ 822269 h 795011"/>
                <a:gd name="connsiteX3" fmla="*/ 477689 w 801234"/>
                <a:gd name="connsiteY3" fmla="*/ 685982 h 795011"/>
                <a:gd name="connsiteX4" fmla="*/ 620385 w 801234"/>
                <a:gd name="connsiteY4" fmla="*/ 822269 h 795011"/>
                <a:gd name="connsiteX5" fmla="*/ 818404 w 801234"/>
                <a:gd name="connsiteY5" fmla="*/ 683332 h 795011"/>
                <a:gd name="connsiteX6" fmla="*/ 800090 w 801234"/>
                <a:gd name="connsiteY6" fmla="*/ 667431 h 795011"/>
                <a:gd name="connsiteX7" fmla="*/ 750109 w 801234"/>
                <a:gd name="connsiteY7" fmla="*/ 698853 h 795011"/>
                <a:gd name="connsiteX8" fmla="*/ 700127 w 801234"/>
                <a:gd name="connsiteY8" fmla="*/ 612538 h 795011"/>
                <a:gd name="connsiteX9" fmla="*/ 700127 w 801234"/>
                <a:gd name="connsiteY9" fmla="*/ 288097 h 795011"/>
                <a:gd name="connsiteX10" fmla="*/ 338426 w 801234"/>
                <a:gd name="connsiteY10" fmla="*/ 0 h 795011"/>
                <a:gd name="connsiteX11" fmla="*/ 48074 w 801234"/>
                <a:gd name="connsiteY11" fmla="*/ 54894 h 795011"/>
                <a:gd name="connsiteX12" fmla="*/ 127434 w 801234"/>
                <a:gd name="connsiteY12" fmla="*/ 288097 h 795011"/>
                <a:gd name="connsiteX13" fmla="*/ 151090 w 801234"/>
                <a:gd name="connsiteY13" fmla="*/ 288097 h 795011"/>
                <a:gd name="connsiteX14" fmla="*/ 267078 w 801234"/>
                <a:gd name="connsiteY14" fmla="*/ 96916 h 795011"/>
                <a:gd name="connsiteX15" fmla="*/ 325073 w 801234"/>
                <a:gd name="connsiteY15" fmla="*/ 70794 h 795011"/>
                <a:gd name="connsiteX16" fmla="*/ 470439 w 801234"/>
                <a:gd name="connsiteY16" fmla="*/ 238504 h 795011"/>
                <a:gd name="connsiteX17" fmla="*/ 470439 w 801234"/>
                <a:gd name="connsiteY17" fmla="*/ 364191 h 795011"/>
                <a:gd name="connsiteX18" fmla="*/ 330033 w 801234"/>
                <a:gd name="connsiteY18" fmla="*/ 345641 h 795011"/>
                <a:gd name="connsiteX19" fmla="*/ 470058 w 801234"/>
                <a:gd name="connsiteY19" fmla="*/ 610266 h 795011"/>
                <a:gd name="connsiteX20" fmla="*/ 327362 w 801234"/>
                <a:gd name="connsiteY20" fmla="*/ 699232 h 795011"/>
                <a:gd name="connsiteX21" fmla="*/ 216333 w 801234"/>
                <a:gd name="connsiteY21" fmla="*/ 573544 h 795011"/>
                <a:gd name="connsiteX22" fmla="*/ 393368 w 801234"/>
                <a:gd name="connsiteY22" fmla="*/ 419085 h 795011"/>
                <a:gd name="connsiteX23" fmla="*/ 470058 w 801234"/>
                <a:gd name="connsiteY23" fmla="*/ 429685 h 795011"/>
                <a:gd name="connsiteX24" fmla="*/ 470058 w 801234"/>
                <a:gd name="connsiteY24" fmla="*/ 610266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1234" h="795011">
                  <a:moveTo>
                    <a:pt x="330033" y="345641"/>
                  </a:moveTo>
                  <a:cubicBezTo>
                    <a:pt x="134684" y="345641"/>
                    <a:pt x="0" y="450507"/>
                    <a:pt x="0" y="607616"/>
                  </a:cubicBezTo>
                  <a:cubicBezTo>
                    <a:pt x="0" y="735954"/>
                    <a:pt x="92333" y="822269"/>
                    <a:pt x="227016" y="822269"/>
                  </a:cubicBezTo>
                  <a:cubicBezTo>
                    <a:pt x="332703" y="822269"/>
                    <a:pt x="433049" y="767376"/>
                    <a:pt x="477689" y="685982"/>
                  </a:cubicBezTo>
                  <a:cubicBezTo>
                    <a:pt x="485701" y="769647"/>
                    <a:pt x="541025" y="822269"/>
                    <a:pt x="620385" y="822269"/>
                  </a:cubicBezTo>
                  <a:cubicBezTo>
                    <a:pt x="720730" y="822269"/>
                    <a:pt x="797420" y="770026"/>
                    <a:pt x="818404" y="683332"/>
                  </a:cubicBezTo>
                  <a:lnTo>
                    <a:pt x="800090" y="667431"/>
                  </a:lnTo>
                  <a:cubicBezTo>
                    <a:pt x="786736" y="688253"/>
                    <a:pt x="771093" y="698853"/>
                    <a:pt x="750109" y="698853"/>
                  </a:cubicBezTo>
                  <a:cubicBezTo>
                    <a:pt x="718441" y="698853"/>
                    <a:pt x="700127" y="667431"/>
                    <a:pt x="700127" y="612538"/>
                  </a:cubicBezTo>
                  <a:lnTo>
                    <a:pt x="700127" y="288097"/>
                  </a:lnTo>
                  <a:cubicBezTo>
                    <a:pt x="700127" y="83666"/>
                    <a:pt x="594440" y="0"/>
                    <a:pt x="338426" y="0"/>
                  </a:cubicBezTo>
                  <a:cubicBezTo>
                    <a:pt x="243423" y="0"/>
                    <a:pt x="145749" y="18172"/>
                    <a:pt x="48074" y="54894"/>
                  </a:cubicBezTo>
                  <a:lnTo>
                    <a:pt x="127434" y="288097"/>
                  </a:lnTo>
                  <a:lnTo>
                    <a:pt x="151090" y="288097"/>
                  </a:lnTo>
                  <a:lnTo>
                    <a:pt x="267078" y="96916"/>
                  </a:lnTo>
                  <a:cubicBezTo>
                    <a:pt x="280814" y="74580"/>
                    <a:pt x="290734" y="70794"/>
                    <a:pt x="325073" y="70794"/>
                  </a:cubicBezTo>
                  <a:cubicBezTo>
                    <a:pt x="417405" y="70794"/>
                    <a:pt x="470439" y="130988"/>
                    <a:pt x="470439" y="238504"/>
                  </a:cubicBezTo>
                  <a:lnTo>
                    <a:pt x="470439" y="364191"/>
                  </a:lnTo>
                  <a:cubicBezTo>
                    <a:pt x="446402" y="356241"/>
                    <a:pt x="404051" y="345641"/>
                    <a:pt x="330033" y="345641"/>
                  </a:cubicBezTo>
                  <a:close/>
                  <a:moveTo>
                    <a:pt x="470058" y="610266"/>
                  </a:moveTo>
                  <a:cubicBezTo>
                    <a:pt x="435719" y="665160"/>
                    <a:pt x="380396" y="699232"/>
                    <a:pt x="327362" y="699232"/>
                  </a:cubicBezTo>
                  <a:cubicBezTo>
                    <a:pt x="258684" y="699232"/>
                    <a:pt x="216333" y="649638"/>
                    <a:pt x="216333" y="573544"/>
                  </a:cubicBezTo>
                  <a:cubicBezTo>
                    <a:pt x="216333" y="481929"/>
                    <a:pt x="287682" y="419085"/>
                    <a:pt x="393368" y="419085"/>
                  </a:cubicBezTo>
                  <a:cubicBezTo>
                    <a:pt x="435719" y="419085"/>
                    <a:pt x="454033" y="424385"/>
                    <a:pt x="470058" y="429685"/>
                  </a:cubicBezTo>
                  <a:lnTo>
                    <a:pt x="470058" y="610266"/>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1" name="Freeform 12">
              <a:extLst>
                <a:ext uri="{FF2B5EF4-FFF2-40B4-BE49-F238E27FC236}">
                  <a16:creationId xmlns:a16="http://schemas.microsoft.com/office/drawing/2014/main" id="{D7348A9F-D364-EDC9-2709-F6C021820572}"/>
                </a:ext>
              </a:extLst>
            </p:cNvPr>
            <p:cNvSpPr/>
            <p:nvPr/>
          </p:nvSpPr>
          <p:spPr>
            <a:xfrm>
              <a:off x="8761606" y="3478689"/>
              <a:ext cx="534157" cy="1060016"/>
            </a:xfrm>
            <a:custGeom>
              <a:avLst/>
              <a:gdLst>
                <a:gd name="connsiteX0" fmla="*/ 435338 w 534156"/>
                <a:gd name="connsiteY0" fmla="*/ 953257 h 1060015"/>
                <a:gd name="connsiteX1" fmla="*/ 337664 w 534156"/>
                <a:gd name="connsiteY1" fmla="*/ 840441 h 1060015"/>
                <a:gd name="connsiteX2" fmla="*/ 337664 w 534156"/>
                <a:gd name="connsiteY2" fmla="*/ 366463 h 1060015"/>
                <a:gd name="connsiteX3" fmla="*/ 553997 w 534156"/>
                <a:gd name="connsiteY3" fmla="*/ 366463 h 1060015"/>
                <a:gd name="connsiteX4" fmla="*/ 553997 w 534156"/>
                <a:gd name="connsiteY4" fmla="*/ 280147 h 1060015"/>
                <a:gd name="connsiteX5" fmla="*/ 337664 w 534156"/>
                <a:gd name="connsiteY5" fmla="*/ 280147 h 1060015"/>
                <a:gd name="connsiteX6" fmla="*/ 337664 w 534156"/>
                <a:gd name="connsiteY6" fmla="*/ 0 h 1060015"/>
                <a:gd name="connsiteX7" fmla="*/ 314008 w 534156"/>
                <a:gd name="connsiteY7" fmla="*/ 0 h 1060015"/>
                <a:gd name="connsiteX8" fmla="*/ 118659 w 534156"/>
                <a:gd name="connsiteY8" fmla="*/ 254025 h 1060015"/>
                <a:gd name="connsiteX9" fmla="*/ 68677 w 534156"/>
                <a:gd name="connsiteY9" fmla="*/ 280147 h 1060015"/>
                <a:gd name="connsiteX10" fmla="*/ 0 w 534156"/>
                <a:gd name="connsiteY10" fmla="*/ 280147 h 1060015"/>
                <a:gd name="connsiteX11" fmla="*/ 0 w 534156"/>
                <a:gd name="connsiteY11" fmla="*/ 366463 h 1060015"/>
                <a:gd name="connsiteX12" fmla="*/ 108357 w 534156"/>
                <a:gd name="connsiteY12" fmla="*/ 366463 h 1060015"/>
                <a:gd name="connsiteX13" fmla="*/ 108357 w 534156"/>
                <a:gd name="connsiteY13" fmla="*/ 856341 h 1060015"/>
                <a:gd name="connsiteX14" fmla="*/ 327362 w 534156"/>
                <a:gd name="connsiteY14" fmla="*/ 1084245 h 1060015"/>
                <a:gd name="connsiteX15" fmla="*/ 570022 w 534156"/>
                <a:gd name="connsiteY15" fmla="*/ 905935 h 1060015"/>
                <a:gd name="connsiteX16" fmla="*/ 546366 w 534156"/>
                <a:gd name="connsiteY16" fmla="*/ 895335 h 1060015"/>
                <a:gd name="connsiteX17" fmla="*/ 435338 w 534156"/>
                <a:gd name="connsiteY17" fmla="*/ 953257 h 106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4156" h="1060015">
                  <a:moveTo>
                    <a:pt x="435338" y="953257"/>
                  </a:moveTo>
                  <a:cubicBezTo>
                    <a:pt x="374673" y="953257"/>
                    <a:pt x="337664" y="911235"/>
                    <a:pt x="337664" y="840441"/>
                  </a:cubicBezTo>
                  <a:lnTo>
                    <a:pt x="337664" y="366463"/>
                  </a:lnTo>
                  <a:lnTo>
                    <a:pt x="553997" y="366463"/>
                  </a:lnTo>
                  <a:lnTo>
                    <a:pt x="553997" y="280147"/>
                  </a:lnTo>
                  <a:lnTo>
                    <a:pt x="337664" y="280147"/>
                  </a:lnTo>
                  <a:lnTo>
                    <a:pt x="337664" y="0"/>
                  </a:lnTo>
                  <a:lnTo>
                    <a:pt x="314008" y="0"/>
                  </a:lnTo>
                  <a:lnTo>
                    <a:pt x="118659" y="254025"/>
                  </a:lnTo>
                  <a:cubicBezTo>
                    <a:pt x="100345" y="277497"/>
                    <a:pt x="95004" y="280147"/>
                    <a:pt x="68677" y="280147"/>
                  </a:cubicBezTo>
                  <a:lnTo>
                    <a:pt x="0" y="280147"/>
                  </a:lnTo>
                  <a:lnTo>
                    <a:pt x="0" y="366463"/>
                  </a:lnTo>
                  <a:lnTo>
                    <a:pt x="108357" y="366463"/>
                  </a:lnTo>
                  <a:lnTo>
                    <a:pt x="108357" y="856341"/>
                  </a:lnTo>
                  <a:cubicBezTo>
                    <a:pt x="108357" y="1003229"/>
                    <a:pt x="185047" y="1084245"/>
                    <a:pt x="327362" y="1084245"/>
                  </a:cubicBezTo>
                  <a:cubicBezTo>
                    <a:pt x="456704" y="1084245"/>
                    <a:pt x="546366" y="1016101"/>
                    <a:pt x="570022" y="905935"/>
                  </a:cubicBezTo>
                  <a:lnTo>
                    <a:pt x="546366" y="895335"/>
                  </a:lnTo>
                  <a:cubicBezTo>
                    <a:pt x="522710" y="932435"/>
                    <a:pt x="483030" y="953257"/>
                    <a:pt x="435338" y="953257"/>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2" name="Freeform 13">
              <a:extLst>
                <a:ext uri="{FF2B5EF4-FFF2-40B4-BE49-F238E27FC236}">
                  <a16:creationId xmlns:a16="http://schemas.microsoft.com/office/drawing/2014/main" id="{EADF1746-F34D-FB46-1C19-296A3619EC8C}"/>
                </a:ext>
              </a:extLst>
            </p:cNvPr>
            <p:cNvSpPr/>
            <p:nvPr/>
          </p:nvSpPr>
          <p:spPr>
            <a:xfrm>
              <a:off x="6599797" y="2218406"/>
              <a:ext cx="724927" cy="795012"/>
            </a:xfrm>
            <a:custGeom>
              <a:avLst/>
              <a:gdLst>
                <a:gd name="connsiteX0" fmla="*/ 388027 w 724926"/>
                <a:gd name="connsiteY0" fmla="*/ 0 h 795011"/>
                <a:gd name="connsiteX1" fmla="*/ 0 w 724926"/>
                <a:gd name="connsiteY1" fmla="*/ 419085 h 795011"/>
                <a:gd name="connsiteX2" fmla="*/ 390698 w 724926"/>
                <a:gd name="connsiteY2" fmla="*/ 822648 h 795011"/>
                <a:gd name="connsiteX3" fmla="*/ 741715 w 724926"/>
                <a:gd name="connsiteY3" fmla="*/ 584144 h 795011"/>
                <a:gd name="connsiteX4" fmla="*/ 723401 w 724926"/>
                <a:gd name="connsiteY4" fmla="*/ 573544 h 795011"/>
                <a:gd name="connsiteX5" fmla="*/ 480741 w 724926"/>
                <a:gd name="connsiteY5" fmla="*/ 678410 h 795011"/>
                <a:gd name="connsiteX6" fmla="*/ 237700 w 724926"/>
                <a:gd name="connsiteY6" fmla="*/ 411135 h 795011"/>
                <a:gd name="connsiteX7" fmla="*/ 741715 w 724926"/>
                <a:gd name="connsiteY7" fmla="*/ 411135 h 795011"/>
                <a:gd name="connsiteX8" fmla="*/ 741715 w 724926"/>
                <a:gd name="connsiteY8" fmla="*/ 361541 h 795011"/>
                <a:gd name="connsiteX9" fmla="*/ 388027 w 724926"/>
                <a:gd name="connsiteY9" fmla="*/ 0 h 795011"/>
                <a:gd name="connsiteX10" fmla="*/ 237318 w 724926"/>
                <a:gd name="connsiteY10" fmla="*/ 340341 h 795011"/>
                <a:gd name="connsiteX11" fmla="*/ 382686 w 724926"/>
                <a:gd name="connsiteY11" fmla="*/ 75715 h 795011"/>
                <a:gd name="connsiteX12" fmla="*/ 514698 w 724926"/>
                <a:gd name="connsiteY12" fmla="*/ 340341 h 795011"/>
                <a:gd name="connsiteX13" fmla="*/ 237318 w 724926"/>
                <a:gd name="connsiteY13" fmla="*/ 340341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4926" h="795011">
                  <a:moveTo>
                    <a:pt x="388027" y="0"/>
                  </a:moveTo>
                  <a:cubicBezTo>
                    <a:pt x="150327" y="0"/>
                    <a:pt x="0" y="162410"/>
                    <a:pt x="0" y="419085"/>
                  </a:cubicBezTo>
                  <a:cubicBezTo>
                    <a:pt x="0" y="670460"/>
                    <a:pt x="147657" y="822648"/>
                    <a:pt x="390698" y="822648"/>
                  </a:cubicBezTo>
                  <a:cubicBezTo>
                    <a:pt x="570022" y="822648"/>
                    <a:pt x="689063" y="741254"/>
                    <a:pt x="741715" y="584144"/>
                  </a:cubicBezTo>
                  <a:lnTo>
                    <a:pt x="723401" y="573544"/>
                  </a:lnTo>
                  <a:cubicBezTo>
                    <a:pt x="662736" y="641688"/>
                    <a:pt x="578034" y="678410"/>
                    <a:pt x="480741" y="678410"/>
                  </a:cubicBezTo>
                  <a:cubicBezTo>
                    <a:pt x="333085" y="678410"/>
                    <a:pt x="245712" y="581494"/>
                    <a:pt x="237700" y="411135"/>
                  </a:cubicBezTo>
                  <a:lnTo>
                    <a:pt x="741715" y="411135"/>
                  </a:lnTo>
                  <a:lnTo>
                    <a:pt x="741715" y="361541"/>
                  </a:lnTo>
                  <a:cubicBezTo>
                    <a:pt x="741715" y="128338"/>
                    <a:pt x="615044" y="0"/>
                    <a:pt x="388027" y="0"/>
                  </a:cubicBezTo>
                  <a:close/>
                  <a:moveTo>
                    <a:pt x="237318" y="340341"/>
                  </a:moveTo>
                  <a:cubicBezTo>
                    <a:pt x="242660" y="167331"/>
                    <a:pt x="292642" y="75715"/>
                    <a:pt x="382686" y="75715"/>
                  </a:cubicBezTo>
                  <a:cubicBezTo>
                    <a:pt x="472347" y="75715"/>
                    <a:pt x="514698" y="159381"/>
                    <a:pt x="514698" y="340341"/>
                  </a:cubicBezTo>
                  <a:lnTo>
                    <a:pt x="237318" y="340341"/>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3" name="Freeform 14">
              <a:extLst>
                <a:ext uri="{FF2B5EF4-FFF2-40B4-BE49-F238E27FC236}">
                  <a16:creationId xmlns:a16="http://schemas.microsoft.com/office/drawing/2014/main" id="{EB23B60C-65D1-3369-FD55-F81D22DA15FF}"/>
                </a:ext>
              </a:extLst>
            </p:cNvPr>
            <p:cNvSpPr/>
            <p:nvPr/>
          </p:nvSpPr>
          <p:spPr>
            <a:xfrm>
              <a:off x="8038205" y="3737636"/>
              <a:ext cx="648619" cy="795012"/>
            </a:xfrm>
            <a:custGeom>
              <a:avLst/>
              <a:gdLst>
                <a:gd name="connsiteX0" fmla="*/ 483030 w 648618"/>
                <a:gd name="connsiteY0" fmla="*/ 343369 h 795011"/>
                <a:gd name="connsiteX1" fmla="*/ 345676 w 648618"/>
                <a:gd name="connsiteY1" fmla="*/ 298698 h 795011"/>
                <a:gd name="connsiteX2" fmla="*/ 213662 w 648618"/>
                <a:gd name="connsiteY2" fmla="*/ 180960 h 795011"/>
                <a:gd name="connsiteX3" fmla="*/ 359029 w 648618"/>
                <a:gd name="connsiteY3" fmla="*/ 68144 h 795011"/>
                <a:gd name="connsiteX4" fmla="*/ 430378 w 648618"/>
                <a:gd name="connsiteY4" fmla="*/ 88966 h 795011"/>
                <a:gd name="connsiteX5" fmla="*/ 541405 w 648618"/>
                <a:gd name="connsiteY5" fmla="*/ 267276 h 795011"/>
                <a:gd name="connsiteX6" fmla="*/ 565061 w 648618"/>
                <a:gd name="connsiteY6" fmla="*/ 267276 h 795011"/>
                <a:gd name="connsiteX7" fmla="*/ 639080 w 648618"/>
                <a:gd name="connsiteY7" fmla="*/ 44672 h 795011"/>
                <a:gd name="connsiteX8" fmla="*/ 354069 w 648618"/>
                <a:gd name="connsiteY8" fmla="*/ 0 h 795011"/>
                <a:gd name="connsiteX9" fmla="*/ 21366 w 648618"/>
                <a:gd name="connsiteY9" fmla="*/ 251375 h 795011"/>
                <a:gd name="connsiteX10" fmla="*/ 214044 w 648618"/>
                <a:gd name="connsiteY10" fmla="*/ 487229 h 795011"/>
                <a:gd name="connsiteX11" fmla="*/ 340715 w 648618"/>
                <a:gd name="connsiteY11" fmla="*/ 529251 h 795011"/>
                <a:gd name="connsiteX12" fmla="*/ 472729 w 648618"/>
                <a:gd name="connsiteY12" fmla="*/ 636767 h 795011"/>
                <a:gd name="connsiteX13" fmla="*/ 306377 w 648618"/>
                <a:gd name="connsiteY13" fmla="*/ 759804 h 795011"/>
                <a:gd name="connsiteX14" fmla="*/ 203361 w 648618"/>
                <a:gd name="connsiteY14" fmla="*/ 723082 h 795011"/>
                <a:gd name="connsiteX15" fmla="*/ 103016 w 648618"/>
                <a:gd name="connsiteY15" fmla="*/ 542501 h 795011"/>
                <a:gd name="connsiteX16" fmla="*/ 79360 w 648618"/>
                <a:gd name="connsiteY16" fmla="*/ 542501 h 795011"/>
                <a:gd name="connsiteX17" fmla="*/ 0 w 648618"/>
                <a:gd name="connsiteY17" fmla="*/ 773055 h 795011"/>
                <a:gd name="connsiteX18" fmla="*/ 298364 w 648618"/>
                <a:gd name="connsiteY18" fmla="*/ 825298 h 795011"/>
                <a:gd name="connsiteX19" fmla="*/ 668077 w 648618"/>
                <a:gd name="connsiteY19" fmla="*/ 555373 h 795011"/>
                <a:gd name="connsiteX20" fmla="*/ 483030 w 648618"/>
                <a:gd name="connsiteY20" fmla="*/ 343369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8618" h="795011">
                  <a:moveTo>
                    <a:pt x="483030" y="343369"/>
                  </a:moveTo>
                  <a:lnTo>
                    <a:pt x="345676" y="298698"/>
                  </a:lnTo>
                  <a:cubicBezTo>
                    <a:pt x="256013" y="269926"/>
                    <a:pt x="213662" y="233204"/>
                    <a:pt x="213662" y="180960"/>
                  </a:cubicBezTo>
                  <a:cubicBezTo>
                    <a:pt x="213662" y="112816"/>
                    <a:pt x="271657" y="68144"/>
                    <a:pt x="359029" y="68144"/>
                  </a:cubicBezTo>
                  <a:cubicBezTo>
                    <a:pt x="406722" y="68144"/>
                    <a:pt x="418931" y="70415"/>
                    <a:pt x="430378" y="88966"/>
                  </a:cubicBezTo>
                  <a:lnTo>
                    <a:pt x="541405" y="267276"/>
                  </a:lnTo>
                  <a:lnTo>
                    <a:pt x="565061" y="267276"/>
                  </a:lnTo>
                  <a:lnTo>
                    <a:pt x="639080" y="44672"/>
                  </a:lnTo>
                  <a:cubicBezTo>
                    <a:pt x="549418" y="15900"/>
                    <a:pt x="449073" y="0"/>
                    <a:pt x="354069" y="0"/>
                  </a:cubicBezTo>
                  <a:cubicBezTo>
                    <a:pt x="153379" y="0"/>
                    <a:pt x="21366" y="99566"/>
                    <a:pt x="21366" y="251375"/>
                  </a:cubicBezTo>
                  <a:cubicBezTo>
                    <a:pt x="21366" y="358891"/>
                    <a:pt x="92714" y="447857"/>
                    <a:pt x="214044" y="487229"/>
                  </a:cubicBezTo>
                  <a:lnTo>
                    <a:pt x="340715" y="529251"/>
                  </a:lnTo>
                  <a:cubicBezTo>
                    <a:pt x="443731" y="563323"/>
                    <a:pt x="472729" y="586794"/>
                    <a:pt x="472729" y="636767"/>
                  </a:cubicBezTo>
                  <a:cubicBezTo>
                    <a:pt x="472729" y="710211"/>
                    <a:pt x="404051" y="759804"/>
                    <a:pt x="306377" y="759804"/>
                  </a:cubicBezTo>
                  <a:cubicBezTo>
                    <a:pt x="240370" y="759804"/>
                    <a:pt x="219386" y="751854"/>
                    <a:pt x="203361" y="723082"/>
                  </a:cubicBezTo>
                  <a:lnTo>
                    <a:pt x="103016" y="542501"/>
                  </a:lnTo>
                  <a:lnTo>
                    <a:pt x="79360" y="542501"/>
                  </a:lnTo>
                  <a:lnTo>
                    <a:pt x="0" y="773055"/>
                  </a:lnTo>
                  <a:cubicBezTo>
                    <a:pt x="84320" y="804476"/>
                    <a:pt x="195349" y="825298"/>
                    <a:pt x="298364" y="825298"/>
                  </a:cubicBezTo>
                  <a:cubicBezTo>
                    <a:pt x="528052" y="825298"/>
                    <a:pt x="668077" y="723082"/>
                    <a:pt x="668077" y="555373"/>
                  </a:cubicBezTo>
                  <a:cubicBezTo>
                    <a:pt x="668077" y="453157"/>
                    <a:pt x="607030" y="382741"/>
                    <a:pt x="483030" y="343369"/>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4" name="Freeform 15">
              <a:extLst>
                <a:ext uri="{FF2B5EF4-FFF2-40B4-BE49-F238E27FC236}">
                  <a16:creationId xmlns:a16="http://schemas.microsoft.com/office/drawing/2014/main" id="{22B13CFC-6104-6F92-989C-C94DB511DDC5}"/>
                </a:ext>
              </a:extLst>
            </p:cNvPr>
            <p:cNvSpPr/>
            <p:nvPr/>
          </p:nvSpPr>
          <p:spPr>
            <a:xfrm>
              <a:off x="5677996" y="1898509"/>
              <a:ext cx="992005" cy="1097873"/>
            </a:xfrm>
            <a:custGeom>
              <a:avLst/>
              <a:gdLst>
                <a:gd name="connsiteX0" fmla="*/ 372384 w 992005"/>
                <a:gd name="connsiteY0" fmla="*/ 73444 h 1097873"/>
                <a:gd name="connsiteX1" fmla="*/ 372384 w 992005"/>
                <a:gd name="connsiteY1" fmla="*/ 969536 h 1097873"/>
                <a:gd name="connsiteX2" fmla="*/ 359030 w 992005"/>
                <a:gd name="connsiteY2" fmla="*/ 1000958 h 1097873"/>
                <a:gd name="connsiteX3" fmla="*/ 237700 w 992005"/>
                <a:gd name="connsiteY3" fmla="*/ 1097873 h 1097873"/>
                <a:gd name="connsiteX4" fmla="*/ 237700 w 992005"/>
                <a:gd name="connsiteY4" fmla="*/ 1123995 h 1097873"/>
                <a:gd name="connsiteX5" fmla="*/ 768422 w 992005"/>
                <a:gd name="connsiteY5" fmla="*/ 1123995 h 1097873"/>
                <a:gd name="connsiteX6" fmla="*/ 768422 w 992005"/>
                <a:gd name="connsiteY6" fmla="*/ 1097873 h 1097873"/>
                <a:gd name="connsiteX7" fmla="*/ 647093 w 992005"/>
                <a:gd name="connsiteY7" fmla="*/ 998308 h 1097873"/>
                <a:gd name="connsiteX8" fmla="*/ 633739 w 992005"/>
                <a:gd name="connsiteY8" fmla="*/ 969536 h 1097873"/>
                <a:gd name="connsiteX9" fmla="*/ 633739 w 992005"/>
                <a:gd name="connsiteY9" fmla="*/ 73444 h 1097873"/>
                <a:gd name="connsiteX10" fmla="*/ 760410 w 992005"/>
                <a:gd name="connsiteY10" fmla="*/ 73444 h 1097873"/>
                <a:gd name="connsiteX11" fmla="*/ 979415 w 992005"/>
                <a:gd name="connsiteY11" fmla="*/ 303997 h 1097873"/>
                <a:gd name="connsiteX12" fmla="*/ 1005741 w 992005"/>
                <a:gd name="connsiteY12" fmla="*/ 303997 h 1097873"/>
                <a:gd name="connsiteX13" fmla="*/ 1005741 w 992005"/>
                <a:gd name="connsiteY13" fmla="*/ 0 h 1097873"/>
                <a:gd name="connsiteX14" fmla="*/ 0 w 992005"/>
                <a:gd name="connsiteY14" fmla="*/ 0 h 1097873"/>
                <a:gd name="connsiteX15" fmla="*/ 0 w 992005"/>
                <a:gd name="connsiteY15" fmla="*/ 303997 h 1097873"/>
                <a:gd name="connsiteX16" fmla="*/ 26326 w 992005"/>
                <a:gd name="connsiteY16" fmla="*/ 303997 h 1097873"/>
                <a:gd name="connsiteX17" fmla="*/ 245331 w 992005"/>
                <a:gd name="connsiteY17" fmla="*/ 73444 h 1097873"/>
                <a:gd name="connsiteX18" fmla="*/ 372384 w 992005"/>
                <a:gd name="connsiteY18" fmla="*/ 73444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2005" h="1097873">
                  <a:moveTo>
                    <a:pt x="372384" y="73444"/>
                  </a:moveTo>
                  <a:lnTo>
                    <a:pt x="372384" y="969536"/>
                  </a:lnTo>
                  <a:cubicBezTo>
                    <a:pt x="372384" y="987708"/>
                    <a:pt x="372002" y="989979"/>
                    <a:pt x="359030" y="1000958"/>
                  </a:cubicBezTo>
                  <a:lnTo>
                    <a:pt x="237700" y="1097873"/>
                  </a:lnTo>
                  <a:lnTo>
                    <a:pt x="237700" y="1123995"/>
                  </a:lnTo>
                  <a:lnTo>
                    <a:pt x="768422" y="1123995"/>
                  </a:lnTo>
                  <a:lnTo>
                    <a:pt x="768422" y="1097873"/>
                  </a:lnTo>
                  <a:lnTo>
                    <a:pt x="647093" y="998308"/>
                  </a:lnTo>
                  <a:cubicBezTo>
                    <a:pt x="634883" y="987708"/>
                    <a:pt x="633739" y="985057"/>
                    <a:pt x="633739" y="969536"/>
                  </a:cubicBezTo>
                  <a:lnTo>
                    <a:pt x="633739" y="73444"/>
                  </a:lnTo>
                  <a:lnTo>
                    <a:pt x="760410" y="73444"/>
                  </a:lnTo>
                  <a:lnTo>
                    <a:pt x="979415" y="303997"/>
                  </a:lnTo>
                  <a:lnTo>
                    <a:pt x="1005741" y="303997"/>
                  </a:lnTo>
                  <a:lnTo>
                    <a:pt x="1005741" y="0"/>
                  </a:lnTo>
                  <a:lnTo>
                    <a:pt x="0" y="0"/>
                  </a:lnTo>
                  <a:lnTo>
                    <a:pt x="0" y="303997"/>
                  </a:lnTo>
                  <a:lnTo>
                    <a:pt x="26326" y="303997"/>
                  </a:lnTo>
                  <a:lnTo>
                    <a:pt x="245331" y="73444"/>
                  </a:lnTo>
                  <a:lnTo>
                    <a:pt x="372384" y="73444"/>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5" name="Freeform 16">
              <a:extLst>
                <a:ext uri="{FF2B5EF4-FFF2-40B4-BE49-F238E27FC236}">
                  <a16:creationId xmlns:a16="http://schemas.microsoft.com/office/drawing/2014/main" id="{564B7E08-9FF1-DCFD-9AA7-29D36B2E4DA0}"/>
                </a:ext>
              </a:extLst>
            </p:cNvPr>
            <p:cNvSpPr/>
            <p:nvPr/>
          </p:nvSpPr>
          <p:spPr>
            <a:xfrm>
              <a:off x="6913806" y="3363224"/>
              <a:ext cx="228924" cy="227146"/>
            </a:xfrm>
            <a:custGeom>
              <a:avLst/>
              <a:gdLst>
                <a:gd name="connsiteX0" fmla="*/ 264026 w 228924"/>
                <a:gd name="connsiteY0" fmla="*/ 130988 h 227146"/>
                <a:gd name="connsiteX1" fmla="*/ 132013 w 228924"/>
                <a:gd name="connsiteY1" fmla="*/ 0 h 227146"/>
                <a:gd name="connsiteX2" fmla="*/ 0 w 228924"/>
                <a:gd name="connsiteY2" fmla="*/ 130988 h 227146"/>
                <a:gd name="connsiteX3" fmla="*/ 132013 w 228924"/>
                <a:gd name="connsiteY3" fmla="*/ 264625 h 227146"/>
                <a:gd name="connsiteX4" fmla="*/ 264026 w 228924"/>
                <a:gd name="connsiteY4" fmla="*/ 130988 h 22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4" h="227146">
                  <a:moveTo>
                    <a:pt x="264026" y="130988"/>
                  </a:moveTo>
                  <a:cubicBezTo>
                    <a:pt x="264026" y="57544"/>
                    <a:pt x="206032" y="0"/>
                    <a:pt x="132013" y="0"/>
                  </a:cubicBezTo>
                  <a:cubicBezTo>
                    <a:pt x="60665" y="0"/>
                    <a:pt x="0" y="57544"/>
                    <a:pt x="0" y="130988"/>
                  </a:cubicBezTo>
                  <a:cubicBezTo>
                    <a:pt x="0" y="204432"/>
                    <a:pt x="57994" y="264625"/>
                    <a:pt x="132013" y="264625"/>
                  </a:cubicBezTo>
                  <a:cubicBezTo>
                    <a:pt x="206032" y="264625"/>
                    <a:pt x="264026" y="204432"/>
                    <a:pt x="264026" y="1309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6" name="Freeform 17">
              <a:extLst>
                <a:ext uri="{FF2B5EF4-FFF2-40B4-BE49-F238E27FC236}">
                  <a16:creationId xmlns:a16="http://schemas.microsoft.com/office/drawing/2014/main" id="{2C4411E6-A18A-E3ED-40B8-8CA403F875E4}"/>
                </a:ext>
              </a:extLst>
            </p:cNvPr>
            <p:cNvSpPr/>
            <p:nvPr/>
          </p:nvSpPr>
          <p:spPr>
            <a:xfrm>
              <a:off x="7352195" y="3738013"/>
              <a:ext cx="648619" cy="795012"/>
            </a:xfrm>
            <a:custGeom>
              <a:avLst/>
              <a:gdLst>
                <a:gd name="connsiteX0" fmla="*/ 316679 w 648618"/>
                <a:gd name="connsiteY0" fmla="*/ 169983 h 795011"/>
                <a:gd name="connsiteX1" fmla="*/ 316679 w 648618"/>
                <a:gd name="connsiteY1" fmla="*/ 20824 h 795011"/>
                <a:gd name="connsiteX2" fmla="*/ 0 w 648618"/>
                <a:gd name="connsiteY2" fmla="*/ 20824 h 795011"/>
                <a:gd name="connsiteX3" fmla="*/ 0 w 648618"/>
                <a:gd name="connsiteY3" fmla="*/ 41645 h 795011"/>
                <a:gd name="connsiteX4" fmla="*/ 97675 w 648618"/>
                <a:gd name="connsiteY4" fmla="*/ 141211 h 795011"/>
                <a:gd name="connsiteX5" fmla="*/ 105687 w 648618"/>
                <a:gd name="connsiteY5" fmla="*/ 175283 h 795011"/>
                <a:gd name="connsiteX6" fmla="*/ 105687 w 648618"/>
                <a:gd name="connsiteY6" fmla="*/ 678412 h 795011"/>
                <a:gd name="connsiteX7" fmla="*/ 92333 w 648618"/>
                <a:gd name="connsiteY7" fmla="*/ 712484 h 795011"/>
                <a:gd name="connsiteX8" fmla="*/ 0 w 648618"/>
                <a:gd name="connsiteY8" fmla="*/ 783278 h 795011"/>
                <a:gd name="connsiteX9" fmla="*/ 0 w 648618"/>
                <a:gd name="connsiteY9" fmla="*/ 806750 h 795011"/>
                <a:gd name="connsiteX10" fmla="*/ 475018 w 648618"/>
                <a:gd name="connsiteY10" fmla="*/ 806750 h 795011"/>
                <a:gd name="connsiteX11" fmla="*/ 475018 w 648618"/>
                <a:gd name="connsiteY11" fmla="*/ 783278 h 795011"/>
                <a:gd name="connsiteX12" fmla="*/ 353688 w 648618"/>
                <a:gd name="connsiteY12" fmla="*/ 701884 h 795011"/>
                <a:gd name="connsiteX13" fmla="*/ 335374 w 648618"/>
                <a:gd name="connsiteY13" fmla="*/ 665162 h 795011"/>
                <a:gd name="connsiteX14" fmla="*/ 335374 w 648618"/>
                <a:gd name="connsiteY14" fmla="*/ 282799 h 795011"/>
                <a:gd name="connsiteX15" fmla="*/ 448692 w 648618"/>
                <a:gd name="connsiteY15" fmla="*/ 146511 h 795011"/>
                <a:gd name="connsiteX16" fmla="*/ 467006 w 648618"/>
                <a:gd name="connsiteY16" fmla="*/ 157111 h 795011"/>
                <a:gd name="connsiteX17" fmla="*/ 548655 w 648618"/>
                <a:gd name="connsiteY17" fmla="*/ 290749 h 795011"/>
                <a:gd name="connsiteX18" fmla="*/ 572311 w 648618"/>
                <a:gd name="connsiteY18" fmla="*/ 290749 h 795011"/>
                <a:gd name="connsiteX19" fmla="*/ 659302 w 648618"/>
                <a:gd name="connsiteY19" fmla="*/ 34074 h 795011"/>
                <a:gd name="connsiteX20" fmla="*/ 529960 w 648618"/>
                <a:gd name="connsiteY20" fmla="*/ 2 h 795011"/>
                <a:gd name="connsiteX21" fmla="*/ 316679 w 648618"/>
                <a:gd name="connsiteY21" fmla="*/ 169983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618" h="795011">
                  <a:moveTo>
                    <a:pt x="316679" y="169983"/>
                  </a:moveTo>
                  <a:lnTo>
                    <a:pt x="316679" y="20824"/>
                  </a:lnTo>
                  <a:lnTo>
                    <a:pt x="0" y="20824"/>
                  </a:lnTo>
                  <a:lnTo>
                    <a:pt x="0" y="41645"/>
                  </a:lnTo>
                  <a:lnTo>
                    <a:pt x="97675" y="141211"/>
                  </a:lnTo>
                  <a:cubicBezTo>
                    <a:pt x="104924" y="149161"/>
                    <a:pt x="105687" y="151811"/>
                    <a:pt x="105687" y="175283"/>
                  </a:cubicBezTo>
                  <a:lnTo>
                    <a:pt x="105687" y="678412"/>
                  </a:lnTo>
                  <a:cubicBezTo>
                    <a:pt x="105687" y="700748"/>
                    <a:pt x="106831" y="701505"/>
                    <a:pt x="92333" y="712484"/>
                  </a:cubicBezTo>
                  <a:lnTo>
                    <a:pt x="0" y="783278"/>
                  </a:lnTo>
                  <a:lnTo>
                    <a:pt x="0" y="806750"/>
                  </a:lnTo>
                  <a:lnTo>
                    <a:pt x="475018" y="806750"/>
                  </a:lnTo>
                  <a:lnTo>
                    <a:pt x="475018" y="783278"/>
                  </a:lnTo>
                  <a:lnTo>
                    <a:pt x="353688" y="701884"/>
                  </a:lnTo>
                  <a:cubicBezTo>
                    <a:pt x="337664" y="691284"/>
                    <a:pt x="335374" y="688634"/>
                    <a:pt x="335374" y="665162"/>
                  </a:cubicBezTo>
                  <a:lnTo>
                    <a:pt x="335374" y="282799"/>
                  </a:lnTo>
                  <a:cubicBezTo>
                    <a:pt x="335374" y="209355"/>
                    <a:pt x="388027" y="146511"/>
                    <a:pt x="448692" y="146511"/>
                  </a:cubicBezTo>
                  <a:cubicBezTo>
                    <a:pt x="459375" y="146511"/>
                    <a:pt x="462045" y="149161"/>
                    <a:pt x="467006" y="157111"/>
                  </a:cubicBezTo>
                  <a:lnTo>
                    <a:pt x="548655" y="290749"/>
                  </a:lnTo>
                  <a:lnTo>
                    <a:pt x="572311" y="290749"/>
                  </a:lnTo>
                  <a:lnTo>
                    <a:pt x="659302" y="34074"/>
                  </a:lnTo>
                  <a:cubicBezTo>
                    <a:pt x="630305" y="13252"/>
                    <a:pt x="579942" y="2"/>
                    <a:pt x="529960" y="2"/>
                  </a:cubicBezTo>
                  <a:cubicBezTo>
                    <a:pt x="427326" y="-377"/>
                    <a:pt x="355977" y="57546"/>
                    <a:pt x="316679" y="169983"/>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7" name="Freeform 18">
              <a:extLst>
                <a:ext uri="{FF2B5EF4-FFF2-40B4-BE49-F238E27FC236}">
                  <a16:creationId xmlns:a16="http://schemas.microsoft.com/office/drawing/2014/main" id="{7D85F858-30E0-86FC-85AF-584B829AAE45}"/>
                </a:ext>
              </a:extLst>
            </p:cNvPr>
            <p:cNvSpPr/>
            <p:nvPr/>
          </p:nvSpPr>
          <p:spPr>
            <a:xfrm>
              <a:off x="6831774" y="3758837"/>
              <a:ext cx="419694" cy="757154"/>
            </a:xfrm>
            <a:custGeom>
              <a:avLst/>
              <a:gdLst>
                <a:gd name="connsiteX0" fmla="*/ 338045 w 419694"/>
                <a:gd name="connsiteY0" fmla="*/ 657588 h 757154"/>
                <a:gd name="connsiteX1" fmla="*/ 338045 w 419694"/>
                <a:gd name="connsiteY1" fmla="*/ 0 h 757154"/>
                <a:gd name="connsiteX2" fmla="*/ 2671 w 419694"/>
                <a:gd name="connsiteY2" fmla="*/ 0 h 757154"/>
                <a:gd name="connsiteX3" fmla="*/ 0 w 419694"/>
                <a:gd name="connsiteY3" fmla="*/ 20822 h 757154"/>
                <a:gd name="connsiteX4" fmla="*/ 97674 w 419694"/>
                <a:gd name="connsiteY4" fmla="*/ 120388 h 757154"/>
                <a:gd name="connsiteX5" fmla="*/ 108358 w 419694"/>
                <a:gd name="connsiteY5" fmla="*/ 154460 h 757154"/>
                <a:gd name="connsiteX6" fmla="*/ 108358 w 419694"/>
                <a:gd name="connsiteY6" fmla="*/ 657588 h 757154"/>
                <a:gd name="connsiteX7" fmla="*/ 95004 w 419694"/>
                <a:gd name="connsiteY7" fmla="*/ 691660 h 757154"/>
                <a:gd name="connsiteX8" fmla="*/ 2671 w 419694"/>
                <a:gd name="connsiteY8" fmla="*/ 762454 h 757154"/>
                <a:gd name="connsiteX9" fmla="*/ 2671 w 419694"/>
                <a:gd name="connsiteY9" fmla="*/ 785926 h 757154"/>
                <a:gd name="connsiteX10" fmla="*/ 443350 w 419694"/>
                <a:gd name="connsiteY10" fmla="*/ 785926 h 757154"/>
                <a:gd name="connsiteX11" fmla="*/ 443350 w 419694"/>
                <a:gd name="connsiteY11" fmla="*/ 762454 h 757154"/>
                <a:gd name="connsiteX12" fmla="*/ 353688 w 419694"/>
                <a:gd name="connsiteY12" fmla="*/ 691660 h 757154"/>
                <a:gd name="connsiteX13" fmla="*/ 338045 w 419694"/>
                <a:gd name="connsiteY13" fmla="*/ 657588 h 75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694" h="757154">
                  <a:moveTo>
                    <a:pt x="338045" y="657588"/>
                  </a:moveTo>
                  <a:lnTo>
                    <a:pt x="338045" y="0"/>
                  </a:lnTo>
                  <a:lnTo>
                    <a:pt x="2671" y="0"/>
                  </a:lnTo>
                  <a:lnTo>
                    <a:pt x="0" y="20822"/>
                  </a:lnTo>
                  <a:lnTo>
                    <a:pt x="97674" y="120388"/>
                  </a:lnTo>
                  <a:cubicBezTo>
                    <a:pt x="106831" y="130609"/>
                    <a:pt x="108358" y="138559"/>
                    <a:pt x="108358" y="154460"/>
                  </a:cubicBezTo>
                  <a:lnTo>
                    <a:pt x="108358" y="657588"/>
                  </a:lnTo>
                  <a:cubicBezTo>
                    <a:pt x="108358" y="675760"/>
                    <a:pt x="109121" y="679546"/>
                    <a:pt x="95004" y="691660"/>
                  </a:cubicBezTo>
                  <a:lnTo>
                    <a:pt x="2671" y="762454"/>
                  </a:lnTo>
                  <a:lnTo>
                    <a:pt x="2671" y="785926"/>
                  </a:lnTo>
                  <a:lnTo>
                    <a:pt x="443350" y="785926"/>
                  </a:lnTo>
                  <a:lnTo>
                    <a:pt x="443350" y="762454"/>
                  </a:lnTo>
                  <a:lnTo>
                    <a:pt x="353688" y="691660"/>
                  </a:lnTo>
                  <a:cubicBezTo>
                    <a:pt x="338045" y="678410"/>
                    <a:pt x="338045" y="678410"/>
                    <a:pt x="338045" y="6575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8" name="Freeform 19">
              <a:extLst>
                <a:ext uri="{FF2B5EF4-FFF2-40B4-BE49-F238E27FC236}">
                  <a16:creationId xmlns:a16="http://schemas.microsoft.com/office/drawing/2014/main" id="{966AC7DE-10FD-5960-AC62-E821BC065EF6}"/>
                </a:ext>
              </a:extLst>
            </p:cNvPr>
            <p:cNvSpPr/>
            <p:nvPr/>
          </p:nvSpPr>
          <p:spPr>
            <a:xfrm>
              <a:off x="5905394" y="3421146"/>
              <a:ext cx="839389" cy="1097873"/>
            </a:xfrm>
            <a:custGeom>
              <a:avLst/>
              <a:gdLst>
                <a:gd name="connsiteX0" fmla="*/ 0 w 839388"/>
                <a:gd name="connsiteY0" fmla="*/ 25743 h 1097873"/>
                <a:gd name="connsiteX1" fmla="*/ 132013 w 839388"/>
                <a:gd name="connsiteY1" fmla="*/ 130609 h 1097873"/>
                <a:gd name="connsiteX2" fmla="*/ 145367 w 839388"/>
                <a:gd name="connsiteY2" fmla="*/ 164681 h 1097873"/>
                <a:gd name="connsiteX3" fmla="*/ 145367 w 839388"/>
                <a:gd name="connsiteY3" fmla="*/ 968779 h 1097873"/>
                <a:gd name="connsiteX4" fmla="*/ 132013 w 839388"/>
                <a:gd name="connsiteY4" fmla="*/ 1000201 h 1097873"/>
                <a:gd name="connsiteX5" fmla="*/ 10683 w 839388"/>
                <a:gd name="connsiteY5" fmla="*/ 1097116 h 1097873"/>
                <a:gd name="connsiteX6" fmla="*/ 10683 w 839388"/>
                <a:gd name="connsiteY6" fmla="*/ 1123238 h 1097873"/>
                <a:gd name="connsiteX7" fmla="*/ 591388 w 839388"/>
                <a:gd name="connsiteY7" fmla="*/ 1123238 h 1097873"/>
                <a:gd name="connsiteX8" fmla="*/ 591388 w 839388"/>
                <a:gd name="connsiteY8" fmla="*/ 1097116 h 1097873"/>
                <a:gd name="connsiteX9" fmla="*/ 427707 w 839388"/>
                <a:gd name="connsiteY9" fmla="*/ 997551 h 1097873"/>
                <a:gd name="connsiteX10" fmla="*/ 406722 w 839388"/>
                <a:gd name="connsiteY10" fmla="*/ 958179 h 1097873"/>
                <a:gd name="connsiteX11" fmla="*/ 406722 w 839388"/>
                <a:gd name="connsiteY11" fmla="*/ 609888 h 1097873"/>
                <a:gd name="connsiteX12" fmla="*/ 528052 w 839388"/>
                <a:gd name="connsiteY12" fmla="*/ 609888 h 1097873"/>
                <a:gd name="connsiteX13" fmla="*/ 681050 w 839388"/>
                <a:gd name="connsiteY13" fmla="*/ 769647 h 1097873"/>
                <a:gd name="connsiteX14" fmla="*/ 707376 w 839388"/>
                <a:gd name="connsiteY14" fmla="*/ 769647 h 1097873"/>
                <a:gd name="connsiteX15" fmla="*/ 707376 w 839388"/>
                <a:gd name="connsiteY15" fmla="*/ 377063 h 1097873"/>
                <a:gd name="connsiteX16" fmla="*/ 681050 w 839388"/>
                <a:gd name="connsiteY16" fmla="*/ 377063 h 1097873"/>
                <a:gd name="connsiteX17" fmla="*/ 528052 w 839388"/>
                <a:gd name="connsiteY17" fmla="*/ 536822 h 1097873"/>
                <a:gd name="connsiteX18" fmla="*/ 406722 w 839388"/>
                <a:gd name="connsiteY18" fmla="*/ 536822 h 1097873"/>
                <a:gd name="connsiteX19" fmla="*/ 406722 w 839388"/>
                <a:gd name="connsiteY19" fmla="*/ 73065 h 1097873"/>
                <a:gd name="connsiteX20" fmla="*/ 620385 w 839388"/>
                <a:gd name="connsiteY20" fmla="*/ 73065 h 1097873"/>
                <a:gd name="connsiteX21" fmla="*/ 823746 w 839388"/>
                <a:gd name="connsiteY21" fmla="*/ 282797 h 1097873"/>
                <a:gd name="connsiteX22" fmla="*/ 850072 w 839388"/>
                <a:gd name="connsiteY22" fmla="*/ 282797 h 1097873"/>
                <a:gd name="connsiteX23" fmla="*/ 850072 w 839388"/>
                <a:gd name="connsiteY23" fmla="*/ 0 h 1097873"/>
                <a:gd name="connsiteX24" fmla="*/ 0 w 839388"/>
                <a:gd name="connsiteY24" fmla="*/ 0 h 1097873"/>
                <a:gd name="connsiteX25" fmla="*/ 0 w 839388"/>
                <a:gd name="connsiteY25" fmla="*/ 25743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9388" h="1097873">
                  <a:moveTo>
                    <a:pt x="0" y="25743"/>
                  </a:moveTo>
                  <a:lnTo>
                    <a:pt x="132013" y="130609"/>
                  </a:lnTo>
                  <a:cubicBezTo>
                    <a:pt x="145367" y="141209"/>
                    <a:pt x="145367" y="146509"/>
                    <a:pt x="145367" y="164681"/>
                  </a:cubicBezTo>
                  <a:lnTo>
                    <a:pt x="145367" y="968779"/>
                  </a:lnTo>
                  <a:cubicBezTo>
                    <a:pt x="145367" y="988086"/>
                    <a:pt x="144604" y="989222"/>
                    <a:pt x="132013" y="1000201"/>
                  </a:cubicBezTo>
                  <a:lnTo>
                    <a:pt x="10683" y="1097116"/>
                  </a:lnTo>
                  <a:lnTo>
                    <a:pt x="10683" y="1123238"/>
                  </a:lnTo>
                  <a:lnTo>
                    <a:pt x="591388" y="1123238"/>
                  </a:lnTo>
                  <a:lnTo>
                    <a:pt x="591388" y="1097116"/>
                  </a:lnTo>
                  <a:lnTo>
                    <a:pt x="427707" y="997551"/>
                  </a:lnTo>
                  <a:cubicBezTo>
                    <a:pt x="407867" y="985436"/>
                    <a:pt x="406722" y="981272"/>
                    <a:pt x="406722" y="958179"/>
                  </a:cubicBezTo>
                  <a:lnTo>
                    <a:pt x="406722" y="609888"/>
                  </a:lnTo>
                  <a:lnTo>
                    <a:pt x="528052" y="609888"/>
                  </a:lnTo>
                  <a:lnTo>
                    <a:pt x="681050" y="769647"/>
                  </a:lnTo>
                  <a:lnTo>
                    <a:pt x="707376" y="769647"/>
                  </a:lnTo>
                  <a:lnTo>
                    <a:pt x="707376" y="377063"/>
                  </a:lnTo>
                  <a:lnTo>
                    <a:pt x="681050" y="377063"/>
                  </a:lnTo>
                  <a:lnTo>
                    <a:pt x="528052" y="536822"/>
                  </a:lnTo>
                  <a:lnTo>
                    <a:pt x="406722" y="536822"/>
                  </a:lnTo>
                  <a:lnTo>
                    <a:pt x="406722" y="73065"/>
                  </a:lnTo>
                  <a:lnTo>
                    <a:pt x="620385" y="73065"/>
                  </a:lnTo>
                  <a:lnTo>
                    <a:pt x="823746" y="282797"/>
                  </a:lnTo>
                  <a:lnTo>
                    <a:pt x="850072" y="282797"/>
                  </a:lnTo>
                  <a:lnTo>
                    <a:pt x="850072" y="0"/>
                  </a:lnTo>
                  <a:lnTo>
                    <a:pt x="0" y="0"/>
                  </a:lnTo>
                  <a:lnTo>
                    <a:pt x="0" y="25743"/>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9" name="Freeform 20">
              <a:extLst>
                <a:ext uri="{FF2B5EF4-FFF2-40B4-BE49-F238E27FC236}">
                  <a16:creationId xmlns:a16="http://schemas.microsoft.com/office/drawing/2014/main" id="{B9A795E3-46FE-EF3D-F1AE-BC8366B171E9}"/>
                </a:ext>
              </a:extLst>
            </p:cNvPr>
            <p:cNvSpPr/>
            <p:nvPr/>
          </p:nvSpPr>
          <p:spPr>
            <a:xfrm>
              <a:off x="4192659" y="1898887"/>
              <a:ext cx="724927" cy="719296"/>
            </a:xfrm>
            <a:custGeom>
              <a:avLst/>
              <a:gdLst>
                <a:gd name="connsiteX0" fmla="*/ 668077 w 724926"/>
                <a:gd name="connsiteY0" fmla="*/ 735954 h 719296"/>
                <a:gd name="connsiteX1" fmla="*/ 741715 w 724926"/>
                <a:gd name="connsiteY1" fmla="*/ 735954 h 719296"/>
                <a:gd name="connsiteX2" fmla="*/ 741715 w 724926"/>
                <a:gd name="connsiteY2" fmla="*/ 0 h 719296"/>
                <a:gd name="connsiteX3" fmla="*/ 0 w 724926"/>
                <a:gd name="connsiteY3" fmla="*/ 0 h 719296"/>
                <a:gd name="connsiteX4" fmla="*/ 0 w 724926"/>
                <a:gd name="connsiteY4" fmla="*/ 73065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668077" y="735954"/>
                  </a:moveTo>
                  <a:lnTo>
                    <a:pt x="741715" y="735954"/>
                  </a:lnTo>
                  <a:lnTo>
                    <a:pt x="741715" y="0"/>
                  </a:lnTo>
                  <a:lnTo>
                    <a:pt x="0" y="0"/>
                  </a:lnTo>
                  <a:lnTo>
                    <a:pt x="0" y="73065"/>
                  </a:lnTo>
                  <a:close/>
                </a:path>
              </a:pathLst>
            </a:custGeom>
            <a:solidFill>
              <a:schemeClr val="accent1"/>
            </a:solid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0" name="Freeform 21">
              <a:extLst>
                <a:ext uri="{FF2B5EF4-FFF2-40B4-BE49-F238E27FC236}">
                  <a16:creationId xmlns:a16="http://schemas.microsoft.com/office/drawing/2014/main" id="{1FF729E9-C353-3FB8-9EBC-AF63805511D7}"/>
                </a:ext>
              </a:extLst>
            </p:cNvPr>
            <p:cNvSpPr/>
            <p:nvPr/>
          </p:nvSpPr>
          <p:spPr>
            <a:xfrm>
              <a:off x="4192659" y="2779079"/>
              <a:ext cx="534157" cy="908585"/>
            </a:xfrm>
            <a:custGeom>
              <a:avLst/>
              <a:gdLst>
                <a:gd name="connsiteX0" fmla="*/ 470058 w 534156"/>
                <a:gd name="connsiteY0" fmla="*/ 935085 h 908584"/>
                <a:gd name="connsiteX1" fmla="*/ 543695 w 534156"/>
                <a:gd name="connsiteY1" fmla="*/ 935085 h 908584"/>
                <a:gd name="connsiteX2" fmla="*/ 543695 w 534156"/>
                <a:gd name="connsiteY2" fmla="*/ 0 h 908584"/>
                <a:gd name="connsiteX3" fmla="*/ 470058 w 534156"/>
                <a:gd name="connsiteY3" fmla="*/ 0 h 908584"/>
                <a:gd name="connsiteX4" fmla="*/ 0 w 534156"/>
                <a:gd name="connsiteY4" fmla="*/ 468678 h 9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56" h="908584">
                  <a:moveTo>
                    <a:pt x="470058" y="935085"/>
                  </a:moveTo>
                  <a:lnTo>
                    <a:pt x="543695" y="935085"/>
                  </a:lnTo>
                  <a:lnTo>
                    <a:pt x="543695" y="0"/>
                  </a:lnTo>
                  <a:lnTo>
                    <a:pt x="470058" y="0"/>
                  </a:lnTo>
                  <a:lnTo>
                    <a:pt x="0" y="468678"/>
                  </a:lnTo>
                  <a:close/>
                </a:path>
              </a:pathLst>
            </a:custGeom>
            <a:solidFill>
              <a:schemeClr val="accent1"/>
            </a:solid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1" name="Freeform 22">
              <a:extLst>
                <a:ext uri="{FF2B5EF4-FFF2-40B4-BE49-F238E27FC236}">
                  <a16:creationId xmlns:a16="http://schemas.microsoft.com/office/drawing/2014/main" id="{ADC8EAE8-4EFE-74E2-9C58-DBD466960059}"/>
                </a:ext>
              </a:extLst>
            </p:cNvPr>
            <p:cNvSpPr/>
            <p:nvPr/>
          </p:nvSpPr>
          <p:spPr>
            <a:xfrm>
              <a:off x="2418878" y="1898887"/>
              <a:ext cx="724927" cy="719296"/>
            </a:xfrm>
            <a:custGeom>
              <a:avLst/>
              <a:gdLst>
                <a:gd name="connsiteX0" fmla="*/ 0 w 724926"/>
                <a:gd name="connsiteY0" fmla="*/ 735954 h 719296"/>
                <a:gd name="connsiteX1" fmla="*/ 74019 w 724926"/>
                <a:gd name="connsiteY1" fmla="*/ 735954 h 719296"/>
                <a:gd name="connsiteX2" fmla="*/ 739044 w 724926"/>
                <a:gd name="connsiteY2" fmla="*/ 73065 h 719296"/>
                <a:gd name="connsiteX3" fmla="*/ 739044 w 724926"/>
                <a:gd name="connsiteY3" fmla="*/ 0 h 719296"/>
                <a:gd name="connsiteX4" fmla="*/ 0 w 724926"/>
                <a:gd name="connsiteY4" fmla="*/ 0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0" y="735954"/>
                  </a:moveTo>
                  <a:lnTo>
                    <a:pt x="74019" y="735954"/>
                  </a:lnTo>
                  <a:lnTo>
                    <a:pt x="739044" y="73065"/>
                  </a:lnTo>
                  <a:lnTo>
                    <a:pt x="739044" y="0"/>
                  </a:lnTo>
                  <a:lnTo>
                    <a:pt x="0" y="0"/>
                  </a:lnTo>
                  <a:close/>
                </a:path>
              </a:pathLst>
            </a:custGeom>
            <a:solidFill>
              <a:schemeClr val="accent1"/>
            </a:solid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2" name="Freeform 23">
              <a:extLst>
                <a:ext uri="{FF2B5EF4-FFF2-40B4-BE49-F238E27FC236}">
                  <a16:creationId xmlns:a16="http://schemas.microsoft.com/office/drawing/2014/main" id="{0FAA4904-FAEA-F660-61AD-06D962CA1C21}"/>
                </a:ext>
              </a:extLst>
            </p:cNvPr>
            <p:cNvSpPr/>
            <p:nvPr/>
          </p:nvSpPr>
          <p:spPr>
            <a:xfrm>
              <a:off x="2933576" y="1898887"/>
              <a:ext cx="1449854" cy="2612182"/>
            </a:xfrm>
            <a:custGeom>
              <a:avLst/>
              <a:gdLst>
                <a:gd name="connsiteX0" fmla="*/ 0 w 1449853"/>
                <a:gd name="connsiteY0" fmla="*/ 2645875 h 2612181"/>
                <a:gd name="connsiteX1" fmla="*/ 1483429 w 1449853"/>
                <a:gd name="connsiteY1" fmla="*/ 2645875 h 2612181"/>
                <a:gd name="connsiteX2" fmla="*/ 1483429 w 1449853"/>
                <a:gd name="connsiteY2" fmla="*/ 2572431 h 2612181"/>
                <a:gd name="connsiteX3" fmla="*/ 1111427 w 1449853"/>
                <a:gd name="connsiteY3" fmla="*/ 2205590 h 2612181"/>
                <a:gd name="connsiteX4" fmla="*/ 1111427 w 1449853"/>
                <a:gd name="connsiteY4" fmla="*/ 0 h 2612181"/>
                <a:gd name="connsiteX5" fmla="*/ 372002 w 1449853"/>
                <a:gd name="connsiteY5" fmla="*/ 0 h 2612181"/>
                <a:gd name="connsiteX6" fmla="*/ 372002 w 1449853"/>
                <a:gd name="connsiteY6" fmla="*/ 2205590 h 2612181"/>
                <a:gd name="connsiteX7" fmla="*/ 0 w 1449853"/>
                <a:gd name="connsiteY7" fmla="*/ 2572431 h 26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853" h="2612181">
                  <a:moveTo>
                    <a:pt x="0" y="2645875"/>
                  </a:moveTo>
                  <a:lnTo>
                    <a:pt x="1483429" y="2645875"/>
                  </a:lnTo>
                  <a:lnTo>
                    <a:pt x="1483429" y="2572431"/>
                  </a:lnTo>
                  <a:lnTo>
                    <a:pt x="1111427" y="2205590"/>
                  </a:lnTo>
                  <a:lnTo>
                    <a:pt x="1111427" y="0"/>
                  </a:lnTo>
                  <a:lnTo>
                    <a:pt x="372002" y="0"/>
                  </a:lnTo>
                  <a:lnTo>
                    <a:pt x="372002" y="2205590"/>
                  </a:lnTo>
                  <a:lnTo>
                    <a:pt x="0" y="2572431"/>
                  </a:lnTo>
                  <a:close/>
                </a:path>
              </a:pathLst>
            </a:custGeom>
            <a:solidFill>
              <a:schemeClr val="accent1"/>
            </a:solid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grpSp>
      <p:sp>
        <p:nvSpPr>
          <p:cNvPr id="2" name="Title 1"/>
          <p:cNvSpPr>
            <a:spLocks noGrp="1"/>
          </p:cNvSpPr>
          <p:nvPr>
            <p:ph type="ctrTitle"/>
          </p:nvPr>
        </p:nvSpPr>
        <p:spPr>
          <a:xfrm>
            <a:off x="6159499" y="731324"/>
            <a:ext cx="5394325" cy="1590469"/>
          </a:xfrm>
        </p:spPr>
        <p:txBody>
          <a:bodyPr anchor="b">
            <a:normAutofit/>
          </a:bodyPr>
          <a:lstStyle>
            <a:lvl1pPr algn="l">
              <a:defRPr sz="60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6159086" y="2321793"/>
            <a:ext cx="5385214" cy="488623"/>
          </a:xfrm>
        </p:spPr>
        <p:txBody>
          <a:bodyPr>
            <a:noAutofit/>
          </a:bodyPr>
          <a:lstStyle>
            <a:lvl1pPr marL="0" indent="0" algn="l">
              <a:buNone/>
              <a:defRPr sz="3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09611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slide 3">
    <p:bg>
      <p:bgPr>
        <a:solidFill>
          <a:schemeClr val="accent1"/>
        </a:solidFill>
        <a:effectLst/>
      </p:bgPr>
    </p:bg>
    <p:spTree>
      <p:nvGrpSpPr>
        <p:cNvPr id="1" name=""/>
        <p:cNvGrpSpPr/>
        <p:nvPr/>
      </p:nvGrpSpPr>
      <p:grpSpPr>
        <a:xfrm>
          <a:off x="0" y="0"/>
          <a:ext cx="0" cy="0"/>
          <a:chOff x="0" y="0"/>
          <a:chExt cx="0" cy="0"/>
        </a:xfrm>
      </p:grpSpPr>
      <p:sp>
        <p:nvSpPr>
          <p:cNvPr id="2" name="Freeform 26">
            <a:extLst>
              <a:ext uri="{FF2B5EF4-FFF2-40B4-BE49-F238E27FC236}">
                <a16:creationId xmlns:a16="http://schemas.microsoft.com/office/drawing/2014/main" id="{A8AA62A5-D9E1-1A6A-5943-24D56BF26596}"/>
              </a:ext>
            </a:extLst>
          </p:cNvPr>
          <p:cNvSpPr/>
          <p:nvPr userDrawn="1"/>
        </p:nvSpPr>
        <p:spPr>
          <a:xfrm>
            <a:off x="3471863" y="0"/>
            <a:ext cx="8720137" cy="6858000"/>
          </a:xfrm>
          <a:custGeom>
            <a:avLst/>
            <a:gdLst>
              <a:gd name="connsiteX0" fmla="*/ 6858688 w 8720059"/>
              <a:gd name="connsiteY0" fmla="*/ 0 h 6858000"/>
              <a:gd name="connsiteX1" fmla="*/ 8720059 w 8720059"/>
              <a:gd name="connsiteY1" fmla="*/ 0 h 6858000"/>
              <a:gd name="connsiteX2" fmla="*/ 8720059 w 8720059"/>
              <a:gd name="connsiteY2" fmla="*/ 6858000 h 6858000"/>
              <a:gd name="connsiteX3" fmla="*/ 0 w 8720059"/>
              <a:gd name="connsiteY3" fmla="*/ 6858000 h 6858000"/>
              <a:gd name="connsiteX4" fmla="*/ 6858688 w 872005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0059" h="6858000">
                <a:moveTo>
                  <a:pt x="6858688" y="0"/>
                </a:moveTo>
                <a:lnTo>
                  <a:pt x="8720059" y="0"/>
                </a:lnTo>
                <a:lnTo>
                  <a:pt x="8720059" y="6858000"/>
                </a:lnTo>
                <a:lnTo>
                  <a:pt x="0" y="6858000"/>
                </a:lnTo>
                <a:lnTo>
                  <a:pt x="6858688" y="0"/>
                </a:lnTo>
                <a:close/>
              </a:path>
            </a:pathLst>
          </a:custGeom>
          <a:solidFill>
            <a:srgbClr val="FFF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3" name="Graphic 11">
            <a:extLst>
              <a:ext uri="{FF2B5EF4-FFF2-40B4-BE49-F238E27FC236}">
                <a16:creationId xmlns:a16="http://schemas.microsoft.com/office/drawing/2014/main" id="{769E9823-33DF-B775-1390-1A3FBEF8FCC8}"/>
              </a:ext>
            </a:extLst>
          </p:cNvPr>
          <p:cNvGrpSpPr/>
          <p:nvPr userDrawn="1"/>
        </p:nvGrpSpPr>
        <p:grpSpPr>
          <a:xfrm>
            <a:off x="8706637" y="5320707"/>
            <a:ext cx="3340295" cy="1537293"/>
            <a:chOff x="1676400" y="1162555"/>
            <a:chExt cx="8966200" cy="4126490"/>
          </a:xfrm>
          <a:solidFill>
            <a:schemeClr val="tx1"/>
          </a:solidFill>
        </p:grpSpPr>
        <p:sp>
          <p:nvSpPr>
            <p:cNvPr id="4" name="Freeform 9">
              <a:extLst>
                <a:ext uri="{FF2B5EF4-FFF2-40B4-BE49-F238E27FC236}">
                  <a16:creationId xmlns:a16="http://schemas.microsoft.com/office/drawing/2014/main" id="{F52A7F44-A516-FD9E-175A-81B1EA357511}"/>
                </a:ext>
              </a:extLst>
            </p:cNvPr>
            <p:cNvSpPr/>
            <p:nvPr/>
          </p:nvSpPr>
          <p:spPr>
            <a:xfrm>
              <a:off x="9035933" y="1825443"/>
              <a:ext cx="953851" cy="1173589"/>
            </a:xfrm>
            <a:custGeom>
              <a:avLst/>
              <a:gdLst>
                <a:gd name="connsiteX0" fmla="*/ 876398 w 953851"/>
                <a:gd name="connsiteY0" fmla="*/ 1102795 h 1173588"/>
                <a:gd name="connsiteX1" fmla="*/ 860374 w 953851"/>
                <a:gd name="connsiteY1" fmla="*/ 1071373 h 1173588"/>
                <a:gd name="connsiteX2" fmla="*/ 860374 w 953851"/>
                <a:gd name="connsiteY2" fmla="*/ 738604 h 1173588"/>
                <a:gd name="connsiteX3" fmla="*/ 593677 w 953851"/>
                <a:gd name="connsiteY3" fmla="*/ 392963 h 1173588"/>
                <a:gd name="connsiteX4" fmla="*/ 334992 w 953851"/>
                <a:gd name="connsiteY4" fmla="*/ 539851 h 1173588"/>
                <a:gd name="connsiteX5" fmla="*/ 334992 w 953851"/>
                <a:gd name="connsiteY5" fmla="*/ 0 h 1173588"/>
                <a:gd name="connsiteX6" fmla="*/ 12972 w 953851"/>
                <a:gd name="connsiteY6" fmla="*/ 54894 h 1173588"/>
                <a:gd name="connsiteX7" fmla="*/ 12972 w 953851"/>
                <a:gd name="connsiteY7" fmla="*/ 78365 h 1173588"/>
                <a:gd name="connsiteX8" fmla="*/ 92333 w 953851"/>
                <a:gd name="connsiteY8" fmla="*/ 154459 h 1173588"/>
                <a:gd name="connsiteX9" fmla="*/ 105687 w 953851"/>
                <a:gd name="connsiteY9" fmla="*/ 188531 h 1173588"/>
                <a:gd name="connsiteX10" fmla="*/ 105687 w 953851"/>
                <a:gd name="connsiteY10" fmla="*/ 1068723 h 1173588"/>
                <a:gd name="connsiteX11" fmla="*/ 92333 w 953851"/>
                <a:gd name="connsiteY11" fmla="*/ 1102795 h 1173588"/>
                <a:gd name="connsiteX12" fmla="*/ 0 w 953851"/>
                <a:gd name="connsiteY12" fmla="*/ 1173589 h 1173588"/>
                <a:gd name="connsiteX13" fmla="*/ 0 w 953851"/>
                <a:gd name="connsiteY13" fmla="*/ 1197061 h 1173588"/>
                <a:gd name="connsiteX14" fmla="*/ 440679 w 953851"/>
                <a:gd name="connsiteY14" fmla="*/ 1197061 h 1173588"/>
                <a:gd name="connsiteX15" fmla="*/ 440679 w 953851"/>
                <a:gd name="connsiteY15" fmla="*/ 1173589 h 1173588"/>
                <a:gd name="connsiteX16" fmla="*/ 351017 w 953851"/>
                <a:gd name="connsiteY16" fmla="*/ 1102795 h 1173588"/>
                <a:gd name="connsiteX17" fmla="*/ 334992 w 953851"/>
                <a:gd name="connsiteY17" fmla="*/ 1068723 h 1173588"/>
                <a:gd name="connsiteX18" fmla="*/ 334992 w 953851"/>
                <a:gd name="connsiteY18" fmla="*/ 636388 h 1173588"/>
                <a:gd name="connsiteX19" fmla="*/ 496003 w 953851"/>
                <a:gd name="connsiteY19" fmla="*/ 523572 h 1173588"/>
                <a:gd name="connsiteX20" fmla="*/ 630686 w 953851"/>
                <a:gd name="connsiteY20" fmla="*/ 735954 h 1173588"/>
                <a:gd name="connsiteX21" fmla="*/ 630686 w 953851"/>
                <a:gd name="connsiteY21" fmla="*/ 1068723 h 1173588"/>
                <a:gd name="connsiteX22" fmla="*/ 615043 w 953851"/>
                <a:gd name="connsiteY22" fmla="*/ 1102795 h 1173588"/>
                <a:gd name="connsiteX23" fmla="*/ 525381 w 953851"/>
                <a:gd name="connsiteY23" fmla="*/ 1173589 h 1173588"/>
                <a:gd name="connsiteX24" fmla="*/ 525381 w 953851"/>
                <a:gd name="connsiteY24" fmla="*/ 1197061 h 1173588"/>
                <a:gd name="connsiteX25" fmla="*/ 966061 w 953851"/>
                <a:gd name="connsiteY25" fmla="*/ 1197061 h 1173588"/>
                <a:gd name="connsiteX26" fmla="*/ 966061 w 953851"/>
                <a:gd name="connsiteY26" fmla="*/ 1173589 h 1173588"/>
                <a:gd name="connsiteX27" fmla="*/ 876398 w 953851"/>
                <a:gd name="connsiteY27" fmla="*/ 1102795 h 11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3851" h="1173588">
                  <a:moveTo>
                    <a:pt x="876398" y="1102795"/>
                  </a:moveTo>
                  <a:cubicBezTo>
                    <a:pt x="860374" y="1089545"/>
                    <a:pt x="860374" y="1089545"/>
                    <a:pt x="860374" y="1071373"/>
                  </a:cubicBezTo>
                  <a:lnTo>
                    <a:pt x="860374" y="738604"/>
                  </a:lnTo>
                  <a:cubicBezTo>
                    <a:pt x="860374" y="508050"/>
                    <a:pt x="773383" y="392963"/>
                    <a:pt x="593677" y="392963"/>
                  </a:cubicBezTo>
                  <a:cubicBezTo>
                    <a:pt x="482648" y="392963"/>
                    <a:pt x="400999" y="440285"/>
                    <a:pt x="334992" y="539851"/>
                  </a:cubicBezTo>
                  <a:lnTo>
                    <a:pt x="334992" y="0"/>
                  </a:lnTo>
                  <a:lnTo>
                    <a:pt x="12972" y="54894"/>
                  </a:lnTo>
                  <a:lnTo>
                    <a:pt x="12972" y="78365"/>
                  </a:lnTo>
                  <a:lnTo>
                    <a:pt x="92333" y="154459"/>
                  </a:lnTo>
                  <a:cubicBezTo>
                    <a:pt x="104160" y="166574"/>
                    <a:pt x="105687" y="170360"/>
                    <a:pt x="105687" y="188531"/>
                  </a:cubicBezTo>
                  <a:lnTo>
                    <a:pt x="105687" y="1068723"/>
                  </a:lnTo>
                  <a:cubicBezTo>
                    <a:pt x="105687" y="1086895"/>
                    <a:pt x="105305" y="1092573"/>
                    <a:pt x="92333" y="1102795"/>
                  </a:cubicBezTo>
                  <a:lnTo>
                    <a:pt x="0" y="1173589"/>
                  </a:lnTo>
                  <a:lnTo>
                    <a:pt x="0" y="1197061"/>
                  </a:lnTo>
                  <a:lnTo>
                    <a:pt x="440679" y="1197061"/>
                  </a:lnTo>
                  <a:lnTo>
                    <a:pt x="440679" y="1173589"/>
                  </a:lnTo>
                  <a:lnTo>
                    <a:pt x="351017" y="1102795"/>
                  </a:lnTo>
                  <a:cubicBezTo>
                    <a:pt x="337664" y="1092195"/>
                    <a:pt x="334992" y="1086895"/>
                    <a:pt x="334992" y="1068723"/>
                  </a:cubicBezTo>
                  <a:lnTo>
                    <a:pt x="334992" y="636388"/>
                  </a:lnTo>
                  <a:cubicBezTo>
                    <a:pt x="374673" y="562944"/>
                    <a:pt x="429996" y="523572"/>
                    <a:pt x="496003" y="523572"/>
                  </a:cubicBezTo>
                  <a:cubicBezTo>
                    <a:pt x="585665" y="523572"/>
                    <a:pt x="630686" y="594366"/>
                    <a:pt x="630686" y="735954"/>
                  </a:cubicBezTo>
                  <a:lnTo>
                    <a:pt x="630686" y="1068723"/>
                  </a:lnTo>
                  <a:cubicBezTo>
                    <a:pt x="630686" y="1086895"/>
                    <a:pt x="628016" y="1092195"/>
                    <a:pt x="615043" y="1102795"/>
                  </a:cubicBezTo>
                  <a:lnTo>
                    <a:pt x="525381" y="1173589"/>
                  </a:lnTo>
                  <a:lnTo>
                    <a:pt x="525381" y="1197061"/>
                  </a:lnTo>
                  <a:lnTo>
                    <a:pt x="966061" y="1197061"/>
                  </a:lnTo>
                  <a:lnTo>
                    <a:pt x="966061" y="1173589"/>
                  </a:lnTo>
                  <a:lnTo>
                    <a:pt x="876398" y="1102795"/>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5" name="Freeform 10">
              <a:extLst>
                <a:ext uri="{FF2B5EF4-FFF2-40B4-BE49-F238E27FC236}">
                  <a16:creationId xmlns:a16="http://schemas.microsoft.com/office/drawing/2014/main" id="{32FD24AA-BE78-5A52-A65B-2CDCF58ACCE7}"/>
                </a:ext>
              </a:extLst>
            </p:cNvPr>
            <p:cNvSpPr/>
            <p:nvPr/>
          </p:nvSpPr>
          <p:spPr>
            <a:xfrm>
              <a:off x="8304902" y="2218406"/>
              <a:ext cx="686773" cy="795012"/>
            </a:xfrm>
            <a:custGeom>
              <a:avLst/>
              <a:gdLst>
                <a:gd name="connsiteX0" fmla="*/ 380015 w 686772"/>
                <a:gd name="connsiteY0" fmla="*/ 822648 h 795011"/>
                <a:gd name="connsiteX1" fmla="*/ 704705 w 686772"/>
                <a:gd name="connsiteY1" fmla="*/ 600045 h 795011"/>
                <a:gd name="connsiteX2" fmla="*/ 681050 w 686772"/>
                <a:gd name="connsiteY2" fmla="*/ 586794 h 795011"/>
                <a:gd name="connsiteX3" fmla="*/ 491043 w 686772"/>
                <a:gd name="connsiteY3" fmla="*/ 681060 h 795011"/>
                <a:gd name="connsiteX4" fmla="*/ 240371 w 686772"/>
                <a:gd name="connsiteY4" fmla="*/ 366841 h 795011"/>
                <a:gd name="connsiteX5" fmla="*/ 433049 w 686772"/>
                <a:gd name="connsiteY5" fmla="*/ 73444 h 795011"/>
                <a:gd name="connsiteX6" fmla="*/ 478070 w 686772"/>
                <a:gd name="connsiteY6" fmla="*/ 96916 h 795011"/>
                <a:gd name="connsiteX7" fmla="*/ 594059 w 686772"/>
                <a:gd name="connsiteY7" fmla="*/ 288097 h 795011"/>
                <a:gd name="connsiteX8" fmla="*/ 617714 w 686772"/>
                <a:gd name="connsiteY8" fmla="*/ 288097 h 795011"/>
                <a:gd name="connsiteX9" fmla="*/ 697075 w 686772"/>
                <a:gd name="connsiteY9" fmla="*/ 54894 h 795011"/>
                <a:gd name="connsiteX10" fmla="*/ 433049 w 686772"/>
                <a:gd name="connsiteY10" fmla="*/ 0 h 795011"/>
                <a:gd name="connsiteX11" fmla="*/ 0 w 686772"/>
                <a:gd name="connsiteY11" fmla="*/ 427035 h 795011"/>
                <a:gd name="connsiteX12" fmla="*/ 380015 w 686772"/>
                <a:gd name="connsiteY12" fmla="*/ 822648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6772" h="795011">
                  <a:moveTo>
                    <a:pt x="380015" y="822648"/>
                  </a:moveTo>
                  <a:cubicBezTo>
                    <a:pt x="535683" y="822648"/>
                    <a:pt x="654724" y="741254"/>
                    <a:pt x="704705" y="600045"/>
                  </a:cubicBezTo>
                  <a:lnTo>
                    <a:pt x="681050" y="586794"/>
                  </a:lnTo>
                  <a:cubicBezTo>
                    <a:pt x="633357" y="646988"/>
                    <a:pt x="567351" y="681060"/>
                    <a:pt x="491043" y="681060"/>
                  </a:cubicBezTo>
                  <a:cubicBezTo>
                    <a:pt x="330033" y="681060"/>
                    <a:pt x="240371" y="570894"/>
                    <a:pt x="240371" y="366841"/>
                  </a:cubicBezTo>
                  <a:cubicBezTo>
                    <a:pt x="240371" y="191181"/>
                    <a:pt x="317060" y="73444"/>
                    <a:pt x="433049" y="73444"/>
                  </a:cubicBezTo>
                  <a:cubicBezTo>
                    <a:pt x="454033" y="73444"/>
                    <a:pt x="466242" y="77608"/>
                    <a:pt x="478070" y="96916"/>
                  </a:cubicBezTo>
                  <a:lnTo>
                    <a:pt x="594059" y="288097"/>
                  </a:lnTo>
                  <a:lnTo>
                    <a:pt x="617714" y="288097"/>
                  </a:lnTo>
                  <a:lnTo>
                    <a:pt x="697075" y="54894"/>
                  </a:lnTo>
                  <a:cubicBezTo>
                    <a:pt x="620385" y="20822"/>
                    <a:pt x="520040" y="0"/>
                    <a:pt x="433049" y="0"/>
                  </a:cubicBezTo>
                  <a:cubicBezTo>
                    <a:pt x="169023" y="0"/>
                    <a:pt x="0" y="167710"/>
                    <a:pt x="0" y="427035"/>
                  </a:cubicBezTo>
                  <a:cubicBezTo>
                    <a:pt x="0" y="667810"/>
                    <a:pt x="147657" y="822648"/>
                    <a:pt x="380015" y="82264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6" name="Freeform 11">
              <a:extLst>
                <a:ext uri="{FF2B5EF4-FFF2-40B4-BE49-F238E27FC236}">
                  <a16:creationId xmlns:a16="http://schemas.microsoft.com/office/drawing/2014/main" id="{421EDB26-9ADA-1717-9576-30BBA19FCA2A}"/>
                </a:ext>
              </a:extLst>
            </p:cNvPr>
            <p:cNvSpPr/>
            <p:nvPr/>
          </p:nvSpPr>
          <p:spPr>
            <a:xfrm>
              <a:off x="7449488" y="2218406"/>
              <a:ext cx="801235" cy="795012"/>
            </a:xfrm>
            <a:custGeom>
              <a:avLst/>
              <a:gdLst>
                <a:gd name="connsiteX0" fmla="*/ 330033 w 801234"/>
                <a:gd name="connsiteY0" fmla="*/ 345641 h 795011"/>
                <a:gd name="connsiteX1" fmla="*/ 0 w 801234"/>
                <a:gd name="connsiteY1" fmla="*/ 607616 h 795011"/>
                <a:gd name="connsiteX2" fmla="*/ 227016 w 801234"/>
                <a:gd name="connsiteY2" fmla="*/ 822269 h 795011"/>
                <a:gd name="connsiteX3" fmla="*/ 477689 w 801234"/>
                <a:gd name="connsiteY3" fmla="*/ 685982 h 795011"/>
                <a:gd name="connsiteX4" fmla="*/ 620385 w 801234"/>
                <a:gd name="connsiteY4" fmla="*/ 822269 h 795011"/>
                <a:gd name="connsiteX5" fmla="*/ 818404 w 801234"/>
                <a:gd name="connsiteY5" fmla="*/ 683332 h 795011"/>
                <a:gd name="connsiteX6" fmla="*/ 800090 w 801234"/>
                <a:gd name="connsiteY6" fmla="*/ 667431 h 795011"/>
                <a:gd name="connsiteX7" fmla="*/ 750109 w 801234"/>
                <a:gd name="connsiteY7" fmla="*/ 698853 h 795011"/>
                <a:gd name="connsiteX8" fmla="*/ 700127 w 801234"/>
                <a:gd name="connsiteY8" fmla="*/ 612538 h 795011"/>
                <a:gd name="connsiteX9" fmla="*/ 700127 w 801234"/>
                <a:gd name="connsiteY9" fmla="*/ 288097 h 795011"/>
                <a:gd name="connsiteX10" fmla="*/ 338426 w 801234"/>
                <a:gd name="connsiteY10" fmla="*/ 0 h 795011"/>
                <a:gd name="connsiteX11" fmla="*/ 48074 w 801234"/>
                <a:gd name="connsiteY11" fmla="*/ 54894 h 795011"/>
                <a:gd name="connsiteX12" fmla="*/ 127434 w 801234"/>
                <a:gd name="connsiteY12" fmla="*/ 288097 h 795011"/>
                <a:gd name="connsiteX13" fmla="*/ 151090 w 801234"/>
                <a:gd name="connsiteY13" fmla="*/ 288097 h 795011"/>
                <a:gd name="connsiteX14" fmla="*/ 267078 w 801234"/>
                <a:gd name="connsiteY14" fmla="*/ 96916 h 795011"/>
                <a:gd name="connsiteX15" fmla="*/ 325073 w 801234"/>
                <a:gd name="connsiteY15" fmla="*/ 70794 h 795011"/>
                <a:gd name="connsiteX16" fmla="*/ 470439 w 801234"/>
                <a:gd name="connsiteY16" fmla="*/ 238504 h 795011"/>
                <a:gd name="connsiteX17" fmla="*/ 470439 w 801234"/>
                <a:gd name="connsiteY17" fmla="*/ 364191 h 795011"/>
                <a:gd name="connsiteX18" fmla="*/ 330033 w 801234"/>
                <a:gd name="connsiteY18" fmla="*/ 345641 h 795011"/>
                <a:gd name="connsiteX19" fmla="*/ 470058 w 801234"/>
                <a:gd name="connsiteY19" fmla="*/ 610266 h 795011"/>
                <a:gd name="connsiteX20" fmla="*/ 327362 w 801234"/>
                <a:gd name="connsiteY20" fmla="*/ 699232 h 795011"/>
                <a:gd name="connsiteX21" fmla="*/ 216333 w 801234"/>
                <a:gd name="connsiteY21" fmla="*/ 573544 h 795011"/>
                <a:gd name="connsiteX22" fmla="*/ 393368 w 801234"/>
                <a:gd name="connsiteY22" fmla="*/ 419085 h 795011"/>
                <a:gd name="connsiteX23" fmla="*/ 470058 w 801234"/>
                <a:gd name="connsiteY23" fmla="*/ 429685 h 795011"/>
                <a:gd name="connsiteX24" fmla="*/ 470058 w 801234"/>
                <a:gd name="connsiteY24" fmla="*/ 610266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1234" h="795011">
                  <a:moveTo>
                    <a:pt x="330033" y="345641"/>
                  </a:moveTo>
                  <a:cubicBezTo>
                    <a:pt x="134684" y="345641"/>
                    <a:pt x="0" y="450507"/>
                    <a:pt x="0" y="607616"/>
                  </a:cubicBezTo>
                  <a:cubicBezTo>
                    <a:pt x="0" y="735954"/>
                    <a:pt x="92333" y="822269"/>
                    <a:pt x="227016" y="822269"/>
                  </a:cubicBezTo>
                  <a:cubicBezTo>
                    <a:pt x="332703" y="822269"/>
                    <a:pt x="433049" y="767376"/>
                    <a:pt x="477689" y="685982"/>
                  </a:cubicBezTo>
                  <a:cubicBezTo>
                    <a:pt x="485701" y="769647"/>
                    <a:pt x="541025" y="822269"/>
                    <a:pt x="620385" y="822269"/>
                  </a:cubicBezTo>
                  <a:cubicBezTo>
                    <a:pt x="720730" y="822269"/>
                    <a:pt x="797420" y="770026"/>
                    <a:pt x="818404" y="683332"/>
                  </a:cubicBezTo>
                  <a:lnTo>
                    <a:pt x="800090" y="667431"/>
                  </a:lnTo>
                  <a:cubicBezTo>
                    <a:pt x="786736" y="688253"/>
                    <a:pt x="771093" y="698853"/>
                    <a:pt x="750109" y="698853"/>
                  </a:cubicBezTo>
                  <a:cubicBezTo>
                    <a:pt x="718441" y="698853"/>
                    <a:pt x="700127" y="667431"/>
                    <a:pt x="700127" y="612538"/>
                  </a:cubicBezTo>
                  <a:lnTo>
                    <a:pt x="700127" y="288097"/>
                  </a:lnTo>
                  <a:cubicBezTo>
                    <a:pt x="700127" y="83666"/>
                    <a:pt x="594440" y="0"/>
                    <a:pt x="338426" y="0"/>
                  </a:cubicBezTo>
                  <a:cubicBezTo>
                    <a:pt x="243423" y="0"/>
                    <a:pt x="145749" y="18172"/>
                    <a:pt x="48074" y="54894"/>
                  </a:cubicBezTo>
                  <a:lnTo>
                    <a:pt x="127434" y="288097"/>
                  </a:lnTo>
                  <a:lnTo>
                    <a:pt x="151090" y="288097"/>
                  </a:lnTo>
                  <a:lnTo>
                    <a:pt x="267078" y="96916"/>
                  </a:lnTo>
                  <a:cubicBezTo>
                    <a:pt x="280814" y="74580"/>
                    <a:pt x="290734" y="70794"/>
                    <a:pt x="325073" y="70794"/>
                  </a:cubicBezTo>
                  <a:cubicBezTo>
                    <a:pt x="417405" y="70794"/>
                    <a:pt x="470439" y="130988"/>
                    <a:pt x="470439" y="238504"/>
                  </a:cubicBezTo>
                  <a:lnTo>
                    <a:pt x="470439" y="364191"/>
                  </a:lnTo>
                  <a:cubicBezTo>
                    <a:pt x="446402" y="356241"/>
                    <a:pt x="404051" y="345641"/>
                    <a:pt x="330033" y="345641"/>
                  </a:cubicBezTo>
                  <a:close/>
                  <a:moveTo>
                    <a:pt x="470058" y="610266"/>
                  </a:moveTo>
                  <a:cubicBezTo>
                    <a:pt x="435719" y="665160"/>
                    <a:pt x="380396" y="699232"/>
                    <a:pt x="327362" y="699232"/>
                  </a:cubicBezTo>
                  <a:cubicBezTo>
                    <a:pt x="258684" y="699232"/>
                    <a:pt x="216333" y="649638"/>
                    <a:pt x="216333" y="573544"/>
                  </a:cubicBezTo>
                  <a:cubicBezTo>
                    <a:pt x="216333" y="481929"/>
                    <a:pt x="287682" y="419085"/>
                    <a:pt x="393368" y="419085"/>
                  </a:cubicBezTo>
                  <a:cubicBezTo>
                    <a:pt x="435719" y="419085"/>
                    <a:pt x="454033" y="424385"/>
                    <a:pt x="470058" y="429685"/>
                  </a:cubicBezTo>
                  <a:lnTo>
                    <a:pt x="470058" y="610266"/>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9" name="Freeform 12">
              <a:extLst>
                <a:ext uri="{FF2B5EF4-FFF2-40B4-BE49-F238E27FC236}">
                  <a16:creationId xmlns:a16="http://schemas.microsoft.com/office/drawing/2014/main" id="{847063B7-DDF0-38F6-7E51-D7270D190DA7}"/>
                </a:ext>
              </a:extLst>
            </p:cNvPr>
            <p:cNvSpPr/>
            <p:nvPr/>
          </p:nvSpPr>
          <p:spPr>
            <a:xfrm>
              <a:off x="8761606" y="3478689"/>
              <a:ext cx="534157" cy="1060016"/>
            </a:xfrm>
            <a:custGeom>
              <a:avLst/>
              <a:gdLst>
                <a:gd name="connsiteX0" fmla="*/ 435338 w 534156"/>
                <a:gd name="connsiteY0" fmla="*/ 953257 h 1060015"/>
                <a:gd name="connsiteX1" fmla="*/ 337664 w 534156"/>
                <a:gd name="connsiteY1" fmla="*/ 840441 h 1060015"/>
                <a:gd name="connsiteX2" fmla="*/ 337664 w 534156"/>
                <a:gd name="connsiteY2" fmla="*/ 366463 h 1060015"/>
                <a:gd name="connsiteX3" fmla="*/ 553997 w 534156"/>
                <a:gd name="connsiteY3" fmla="*/ 366463 h 1060015"/>
                <a:gd name="connsiteX4" fmla="*/ 553997 w 534156"/>
                <a:gd name="connsiteY4" fmla="*/ 280147 h 1060015"/>
                <a:gd name="connsiteX5" fmla="*/ 337664 w 534156"/>
                <a:gd name="connsiteY5" fmla="*/ 280147 h 1060015"/>
                <a:gd name="connsiteX6" fmla="*/ 337664 w 534156"/>
                <a:gd name="connsiteY6" fmla="*/ 0 h 1060015"/>
                <a:gd name="connsiteX7" fmla="*/ 314008 w 534156"/>
                <a:gd name="connsiteY7" fmla="*/ 0 h 1060015"/>
                <a:gd name="connsiteX8" fmla="*/ 118659 w 534156"/>
                <a:gd name="connsiteY8" fmla="*/ 254025 h 1060015"/>
                <a:gd name="connsiteX9" fmla="*/ 68677 w 534156"/>
                <a:gd name="connsiteY9" fmla="*/ 280147 h 1060015"/>
                <a:gd name="connsiteX10" fmla="*/ 0 w 534156"/>
                <a:gd name="connsiteY10" fmla="*/ 280147 h 1060015"/>
                <a:gd name="connsiteX11" fmla="*/ 0 w 534156"/>
                <a:gd name="connsiteY11" fmla="*/ 366463 h 1060015"/>
                <a:gd name="connsiteX12" fmla="*/ 108357 w 534156"/>
                <a:gd name="connsiteY12" fmla="*/ 366463 h 1060015"/>
                <a:gd name="connsiteX13" fmla="*/ 108357 w 534156"/>
                <a:gd name="connsiteY13" fmla="*/ 856341 h 1060015"/>
                <a:gd name="connsiteX14" fmla="*/ 327362 w 534156"/>
                <a:gd name="connsiteY14" fmla="*/ 1084245 h 1060015"/>
                <a:gd name="connsiteX15" fmla="*/ 570022 w 534156"/>
                <a:gd name="connsiteY15" fmla="*/ 905935 h 1060015"/>
                <a:gd name="connsiteX16" fmla="*/ 546366 w 534156"/>
                <a:gd name="connsiteY16" fmla="*/ 895335 h 1060015"/>
                <a:gd name="connsiteX17" fmla="*/ 435338 w 534156"/>
                <a:gd name="connsiteY17" fmla="*/ 953257 h 106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4156" h="1060015">
                  <a:moveTo>
                    <a:pt x="435338" y="953257"/>
                  </a:moveTo>
                  <a:cubicBezTo>
                    <a:pt x="374673" y="953257"/>
                    <a:pt x="337664" y="911235"/>
                    <a:pt x="337664" y="840441"/>
                  </a:cubicBezTo>
                  <a:lnTo>
                    <a:pt x="337664" y="366463"/>
                  </a:lnTo>
                  <a:lnTo>
                    <a:pt x="553997" y="366463"/>
                  </a:lnTo>
                  <a:lnTo>
                    <a:pt x="553997" y="280147"/>
                  </a:lnTo>
                  <a:lnTo>
                    <a:pt x="337664" y="280147"/>
                  </a:lnTo>
                  <a:lnTo>
                    <a:pt x="337664" y="0"/>
                  </a:lnTo>
                  <a:lnTo>
                    <a:pt x="314008" y="0"/>
                  </a:lnTo>
                  <a:lnTo>
                    <a:pt x="118659" y="254025"/>
                  </a:lnTo>
                  <a:cubicBezTo>
                    <a:pt x="100345" y="277497"/>
                    <a:pt x="95004" y="280147"/>
                    <a:pt x="68677" y="280147"/>
                  </a:cubicBezTo>
                  <a:lnTo>
                    <a:pt x="0" y="280147"/>
                  </a:lnTo>
                  <a:lnTo>
                    <a:pt x="0" y="366463"/>
                  </a:lnTo>
                  <a:lnTo>
                    <a:pt x="108357" y="366463"/>
                  </a:lnTo>
                  <a:lnTo>
                    <a:pt x="108357" y="856341"/>
                  </a:lnTo>
                  <a:cubicBezTo>
                    <a:pt x="108357" y="1003229"/>
                    <a:pt x="185047" y="1084245"/>
                    <a:pt x="327362" y="1084245"/>
                  </a:cubicBezTo>
                  <a:cubicBezTo>
                    <a:pt x="456704" y="1084245"/>
                    <a:pt x="546366" y="1016101"/>
                    <a:pt x="570022" y="905935"/>
                  </a:cubicBezTo>
                  <a:lnTo>
                    <a:pt x="546366" y="895335"/>
                  </a:lnTo>
                  <a:cubicBezTo>
                    <a:pt x="522710" y="932435"/>
                    <a:pt x="483030" y="953257"/>
                    <a:pt x="435338" y="953257"/>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0" name="Freeform 13">
              <a:extLst>
                <a:ext uri="{FF2B5EF4-FFF2-40B4-BE49-F238E27FC236}">
                  <a16:creationId xmlns:a16="http://schemas.microsoft.com/office/drawing/2014/main" id="{161E0732-F6FC-ADBE-E000-0D3DD5D0E807}"/>
                </a:ext>
              </a:extLst>
            </p:cNvPr>
            <p:cNvSpPr/>
            <p:nvPr/>
          </p:nvSpPr>
          <p:spPr>
            <a:xfrm>
              <a:off x="6599797" y="2218406"/>
              <a:ext cx="724927" cy="795012"/>
            </a:xfrm>
            <a:custGeom>
              <a:avLst/>
              <a:gdLst>
                <a:gd name="connsiteX0" fmla="*/ 388027 w 724926"/>
                <a:gd name="connsiteY0" fmla="*/ 0 h 795011"/>
                <a:gd name="connsiteX1" fmla="*/ 0 w 724926"/>
                <a:gd name="connsiteY1" fmla="*/ 419085 h 795011"/>
                <a:gd name="connsiteX2" fmla="*/ 390698 w 724926"/>
                <a:gd name="connsiteY2" fmla="*/ 822648 h 795011"/>
                <a:gd name="connsiteX3" fmla="*/ 741715 w 724926"/>
                <a:gd name="connsiteY3" fmla="*/ 584144 h 795011"/>
                <a:gd name="connsiteX4" fmla="*/ 723401 w 724926"/>
                <a:gd name="connsiteY4" fmla="*/ 573544 h 795011"/>
                <a:gd name="connsiteX5" fmla="*/ 480741 w 724926"/>
                <a:gd name="connsiteY5" fmla="*/ 678410 h 795011"/>
                <a:gd name="connsiteX6" fmla="*/ 237700 w 724926"/>
                <a:gd name="connsiteY6" fmla="*/ 411135 h 795011"/>
                <a:gd name="connsiteX7" fmla="*/ 741715 w 724926"/>
                <a:gd name="connsiteY7" fmla="*/ 411135 h 795011"/>
                <a:gd name="connsiteX8" fmla="*/ 741715 w 724926"/>
                <a:gd name="connsiteY8" fmla="*/ 361541 h 795011"/>
                <a:gd name="connsiteX9" fmla="*/ 388027 w 724926"/>
                <a:gd name="connsiteY9" fmla="*/ 0 h 795011"/>
                <a:gd name="connsiteX10" fmla="*/ 237318 w 724926"/>
                <a:gd name="connsiteY10" fmla="*/ 340341 h 795011"/>
                <a:gd name="connsiteX11" fmla="*/ 382686 w 724926"/>
                <a:gd name="connsiteY11" fmla="*/ 75715 h 795011"/>
                <a:gd name="connsiteX12" fmla="*/ 514698 w 724926"/>
                <a:gd name="connsiteY12" fmla="*/ 340341 h 795011"/>
                <a:gd name="connsiteX13" fmla="*/ 237318 w 724926"/>
                <a:gd name="connsiteY13" fmla="*/ 340341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4926" h="795011">
                  <a:moveTo>
                    <a:pt x="388027" y="0"/>
                  </a:moveTo>
                  <a:cubicBezTo>
                    <a:pt x="150327" y="0"/>
                    <a:pt x="0" y="162410"/>
                    <a:pt x="0" y="419085"/>
                  </a:cubicBezTo>
                  <a:cubicBezTo>
                    <a:pt x="0" y="670460"/>
                    <a:pt x="147657" y="822648"/>
                    <a:pt x="390698" y="822648"/>
                  </a:cubicBezTo>
                  <a:cubicBezTo>
                    <a:pt x="570022" y="822648"/>
                    <a:pt x="689063" y="741254"/>
                    <a:pt x="741715" y="584144"/>
                  </a:cubicBezTo>
                  <a:lnTo>
                    <a:pt x="723401" y="573544"/>
                  </a:lnTo>
                  <a:cubicBezTo>
                    <a:pt x="662736" y="641688"/>
                    <a:pt x="578034" y="678410"/>
                    <a:pt x="480741" y="678410"/>
                  </a:cubicBezTo>
                  <a:cubicBezTo>
                    <a:pt x="333085" y="678410"/>
                    <a:pt x="245712" y="581494"/>
                    <a:pt x="237700" y="411135"/>
                  </a:cubicBezTo>
                  <a:lnTo>
                    <a:pt x="741715" y="411135"/>
                  </a:lnTo>
                  <a:lnTo>
                    <a:pt x="741715" y="361541"/>
                  </a:lnTo>
                  <a:cubicBezTo>
                    <a:pt x="741715" y="128338"/>
                    <a:pt x="615044" y="0"/>
                    <a:pt x="388027" y="0"/>
                  </a:cubicBezTo>
                  <a:close/>
                  <a:moveTo>
                    <a:pt x="237318" y="340341"/>
                  </a:moveTo>
                  <a:cubicBezTo>
                    <a:pt x="242660" y="167331"/>
                    <a:pt x="292642" y="75715"/>
                    <a:pt x="382686" y="75715"/>
                  </a:cubicBezTo>
                  <a:cubicBezTo>
                    <a:pt x="472347" y="75715"/>
                    <a:pt x="514698" y="159381"/>
                    <a:pt x="514698" y="340341"/>
                  </a:cubicBezTo>
                  <a:lnTo>
                    <a:pt x="237318" y="340341"/>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1" name="Freeform 14">
              <a:extLst>
                <a:ext uri="{FF2B5EF4-FFF2-40B4-BE49-F238E27FC236}">
                  <a16:creationId xmlns:a16="http://schemas.microsoft.com/office/drawing/2014/main" id="{C74142C8-6E3B-B39E-763C-4D64FB2511C7}"/>
                </a:ext>
              </a:extLst>
            </p:cNvPr>
            <p:cNvSpPr/>
            <p:nvPr/>
          </p:nvSpPr>
          <p:spPr>
            <a:xfrm>
              <a:off x="8038205" y="3737636"/>
              <a:ext cx="648619" cy="795012"/>
            </a:xfrm>
            <a:custGeom>
              <a:avLst/>
              <a:gdLst>
                <a:gd name="connsiteX0" fmla="*/ 483030 w 648618"/>
                <a:gd name="connsiteY0" fmla="*/ 343369 h 795011"/>
                <a:gd name="connsiteX1" fmla="*/ 345676 w 648618"/>
                <a:gd name="connsiteY1" fmla="*/ 298698 h 795011"/>
                <a:gd name="connsiteX2" fmla="*/ 213662 w 648618"/>
                <a:gd name="connsiteY2" fmla="*/ 180960 h 795011"/>
                <a:gd name="connsiteX3" fmla="*/ 359029 w 648618"/>
                <a:gd name="connsiteY3" fmla="*/ 68144 h 795011"/>
                <a:gd name="connsiteX4" fmla="*/ 430378 w 648618"/>
                <a:gd name="connsiteY4" fmla="*/ 88966 h 795011"/>
                <a:gd name="connsiteX5" fmla="*/ 541405 w 648618"/>
                <a:gd name="connsiteY5" fmla="*/ 267276 h 795011"/>
                <a:gd name="connsiteX6" fmla="*/ 565061 w 648618"/>
                <a:gd name="connsiteY6" fmla="*/ 267276 h 795011"/>
                <a:gd name="connsiteX7" fmla="*/ 639080 w 648618"/>
                <a:gd name="connsiteY7" fmla="*/ 44672 h 795011"/>
                <a:gd name="connsiteX8" fmla="*/ 354069 w 648618"/>
                <a:gd name="connsiteY8" fmla="*/ 0 h 795011"/>
                <a:gd name="connsiteX9" fmla="*/ 21366 w 648618"/>
                <a:gd name="connsiteY9" fmla="*/ 251375 h 795011"/>
                <a:gd name="connsiteX10" fmla="*/ 214044 w 648618"/>
                <a:gd name="connsiteY10" fmla="*/ 487229 h 795011"/>
                <a:gd name="connsiteX11" fmla="*/ 340715 w 648618"/>
                <a:gd name="connsiteY11" fmla="*/ 529251 h 795011"/>
                <a:gd name="connsiteX12" fmla="*/ 472729 w 648618"/>
                <a:gd name="connsiteY12" fmla="*/ 636767 h 795011"/>
                <a:gd name="connsiteX13" fmla="*/ 306377 w 648618"/>
                <a:gd name="connsiteY13" fmla="*/ 759804 h 795011"/>
                <a:gd name="connsiteX14" fmla="*/ 203361 w 648618"/>
                <a:gd name="connsiteY14" fmla="*/ 723082 h 795011"/>
                <a:gd name="connsiteX15" fmla="*/ 103016 w 648618"/>
                <a:gd name="connsiteY15" fmla="*/ 542501 h 795011"/>
                <a:gd name="connsiteX16" fmla="*/ 79360 w 648618"/>
                <a:gd name="connsiteY16" fmla="*/ 542501 h 795011"/>
                <a:gd name="connsiteX17" fmla="*/ 0 w 648618"/>
                <a:gd name="connsiteY17" fmla="*/ 773055 h 795011"/>
                <a:gd name="connsiteX18" fmla="*/ 298364 w 648618"/>
                <a:gd name="connsiteY18" fmla="*/ 825298 h 795011"/>
                <a:gd name="connsiteX19" fmla="*/ 668077 w 648618"/>
                <a:gd name="connsiteY19" fmla="*/ 555373 h 795011"/>
                <a:gd name="connsiteX20" fmla="*/ 483030 w 648618"/>
                <a:gd name="connsiteY20" fmla="*/ 343369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8618" h="795011">
                  <a:moveTo>
                    <a:pt x="483030" y="343369"/>
                  </a:moveTo>
                  <a:lnTo>
                    <a:pt x="345676" y="298698"/>
                  </a:lnTo>
                  <a:cubicBezTo>
                    <a:pt x="256013" y="269926"/>
                    <a:pt x="213662" y="233204"/>
                    <a:pt x="213662" y="180960"/>
                  </a:cubicBezTo>
                  <a:cubicBezTo>
                    <a:pt x="213662" y="112816"/>
                    <a:pt x="271657" y="68144"/>
                    <a:pt x="359029" y="68144"/>
                  </a:cubicBezTo>
                  <a:cubicBezTo>
                    <a:pt x="406722" y="68144"/>
                    <a:pt x="418931" y="70415"/>
                    <a:pt x="430378" y="88966"/>
                  </a:cubicBezTo>
                  <a:lnTo>
                    <a:pt x="541405" y="267276"/>
                  </a:lnTo>
                  <a:lnTo>
                    <a:pt x="565061" y="267276"/>
                  </a:lnTo>
                  <a:lnTo>
                    <a:pt x="639080" y="44672"/>
                  </a:lnTo>
                  <a:cubicBezTo>
                    <a:pt x="549418" y="15900"/>
                    <a:pt x="449073" y="0"/>
                    <a:pt x="354069" y="0"/>
                  </a:cubicBezTo>
                  <a:cubicBezTo>
                    <a:pt x="153379" y="0"/>
                    <a:pt x="21366" y="99566"/>
                    <a:pt x="21366" y="251375"/>
                  </a:cubicBezTo>
                  <a:cubicBezTo>
                    <a:pt x="21366" y="358891"/>
                    <a:pt x="92714" y="447857"/>
                    <a:pt x="214044" y="487229"/>
                  </a:cubicBezTo>
                  <a:lnTo>
                    <a:pt x="340715" y="529251"/>
                  </a:lnTo>
                  <a:cubicBezTo>
                    <a:pt x="443731" y="563323"/>
                    <a:pt x="472729" y="586794"/>
                    <a:pt x="472729" y="636767"/>
                  </a:cubicBezTo>
                  <a:cubicBezTo>
                    <a:pt x="472729" y="710211"/>
                    <a:pt x="404051" y="759804"/>
                    <a:pt x="306377" y="759804"/>
                  </a:cubicBezTo>
                  <a:cubicBezTo>
                    <a:pt x="240370" y="759804"/>
                    <a:pt x="219386" y="751854"/>
                    <a:pt x="203361" y="723082"/>
                  </a:cubicBezTo>
                  <a:lnTo>
                    <a:pt x="103016" y="542501"/>
                  </a:lnTo>
                  <a:lnTo>
                    <a:pt x="79360" y="542501"/>
                  </a:lnTo>
                  <a:lnTo>
                    <a:pt x="0" y="773055"/>
                  </a:lnTo>
                  <a:cubicBezTo>
                    <a:pt x="84320" y="804476"/>
                    <a:pt x="195349" y="825298"/>
                    <a:pt x="298364" y="825298"/>
                  </a:cubicBezTo>
                  <a:cubicBezTo>
                    <a:pt x="528052" y="825298"/>
                    <a:pt x="668077" y="723082"/>
                    <a:pt x="668077" y="555373"/>
                  </a:cubicBezTo>
                  <a:cubicBezTo>
                    <a:pt x="668077" y="453157"/>
                    <a:pt x="607030" y="382741"/>
                    <a:pt x="483030" y="343369"/>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2" name="Freeform 15">
              <a:extLst>
                <a:ext uri="{FF2B5EF4-FFF2-40B4-BE49-F238E27FC236}">
                  <a16:creationId xmlns:a16="http://schemas.microsoft.com/office/drawing/2014/main" id="{2F9F9C7D-4E93-72D7-F248-D4C9FCA32F77}"/>
                </a:ext>
              </a:extLst>
            </p:cNvPr>
            <p:cNvSpPr/>
            <p:nvPr/>
          </p:nvSpPr>
          <p:spPr>
            <a:xfrm>
              <a:off x="5677996" y="1898509"/>
              <a:ext cx="992005" cy="1097873"/>
            </a:xfrm>
            <a:custGeom>
              <a:avLst/>
              <a:gdLst>
                <a:gd name="connsiteX0" fmla="*/ 372384 w 992005"/>
                <a:gd name="connsiteY0" fmla="*/ 73444 h 1097873"/>
                <a:gd name="connsiteX1" fmla="*/ 372384 w 992005"/>
                <a:gd name="connsiteY1" fmla="*/ 969536 h 1097873"/>
                <a:gd name="connsiteX2" fmla="*/ 359030 w 992005"/>
                <a:gd name="connsiteY2" fmla="*/ 1000958 h 1097873"/>
                <a:gd name="connsiteX3" fmla="*/ 237700 w 992005"/>
                <a:gd name="connsiteY3" fmla="*/ 1097873 h 1097873"/>
                <a:gd name="connsiteX4" fmla="*/ 237700 w 992005"/>
                <a:gd name="connsiteY4" fmla="*/ 1123995 h 1097873"/>
                <a:gd name="connsiteX5" fmla="*/ 768422 w 992005"/>
                <a:gd name="connsiteY5" fmla="*/ 1123995 h 1097873"/>
                <a:gd name="connsiteX6" fmla="*/ 768422 w 992005"/>
                <a:gd name="connsiteY6" fmla="*/ 1097873 h 1097873"/>
                <a:gd name="connsiteX7" fmla="*/ 647093 w 992005"/>
                <a:gd name="connsiteY7" fmla="*/ 998308 h 1097873"/>
                <a:gd name="connsiteX8" fmla="*/ 633739 w 992005"/>
                <a:gd name="connsiteY8" fmla="*/ 969536 h 1097873"/>
                <a:gd name="connsiteX9" fmla="*/ 633739 w 992005"/>
                <a:gd name="connsiteY9" fmla="*/ 73444 h 1097873"/>
                <a:gd name="connsiteX10" fmla="*/ 760410 w 992005"/>
                <a:gd name="connsiteY10" fmla="*/ 73444 h 1097873"/>
                <a:gd name="connsiteX11" fmla="*/ 979415 w 992005"/>
                <a:gd name="connsiteY11" fmla="*/ 303997 h 1097873"/>
                <a:gd name="connsiteX12" fmla="*/ 1005741 w 992005"/>
                <a:gd name="connsiteY12" fmla="*/ 303997 h 1097873"/>
                <a:gd name="connsiteX13" fmla="*/ 1005741 w 992005"/>
                <a:gd name="connsiteY13" fmla="*/ 0 h 1097873"/>
                <a:gd name="connsiteX14" fmla="*/ 0 w 992005"/>
                <a:gd name="connsiteY14" fmla="*/ 0 h 1097873"/>
                <a:gd name="connsiteX15" fmla="*/ 0 w 992005"/>
                <a:gd name="connsiteY15" fmla="*/ 303997 h 1097873"/>
                <a:gd name="connsiteX16" fmla="*/ 26326 w 992005"/>
                <a:gd name="connsiteY16" fmla="*/ 303997 h 1097873"/>
                <a:gd name="connsiteX17" fmla="*/ 245331 w 992005"/>
                <a:gd name="connsiteY17" fmla="*/ 73444 h 1097873"/>
                <a:gd name="connsiteX18" fmla="*/ 372384 w 992005"/>
                <a:gd name="connsiteY18" fmla="*/ 73444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2005" h="1097873">
                  <a:moveTo>
                    <a:pt x="372384" y="73444"/>
                  </a:moveTo>
                  <a:lnTo>
                    <a:pt x="372384" y="969536"/>
                  </a:lnTo>
                  <a:cubicBezTo>
                    <a:pt x="372384" y="987708"/>
                    <a:pt x="372002" y="989979"/>
                    <a:pt x="359030" y="1000958"/>
                  </a:cubicBezTo>
                  <a:lnTo>
                    <a:pt x="237700" y="1097873"/>
                  </a:lnTo>
                  <a:lnTo>
                    <a:pt x="237700" y="1123995"/>
                  </a:lnTo>
                  <a:lnTo>
                    <a:pt x="768422" y="1123995"/>
                  </a:lnTo>
                  <a:lnTo>
                    <a:pt x="768422" y="1097873"/>
                  </a:lnTo>
                  <a:lnTo>
                    <a:pt x="647093" y="998308"/>
                  </a:lnTo>
                  <a:cubicBezTo>
                    <a:pt x="634883" y="987708"/>
                    <a:pt x="633739" y="985057"/>
                    <a:pt x="633739" y="969536"/>
                  </a:cubicBezTo>
                  <a:lnTo>
                    <a:pt x="633739" y="73444"/>
                  </a:lnTo>
                  <a:lnTo>
                    <a:pt x="760410" y="73444"/>
                  </a:lnTo>
                  <a:lnTo>
                    <a:pt x="979415" y="303997"/>
                  </a:lnTo>
                  <a:lnTo>
                    <a:pt x="1005741" y="303997"/>
                  </a:lnTo>
                  <a:lnTo>
                    <a:pt x="1005741" y="0"/>
                  </a:lnTo>
                  <a:lnTo>
                    <a:pt x="0" y="0"/>
                  </a:lnTo>
                  <a:lnTo>
                    <a:pt x="0" y="303997"/>
                  </a:lnTo>
                  <a:lnTo>
                    <a:pt x="26326" y="303997"/>
                  </a:lnTo>
                  <a:lnTo>
                    <a:pt x="245331" y="73444"/>
                  </a:lnTo>
                  <a:lnTo>
                    <a:pt x="372384" y="73444"/>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3" name="Freeform 16">
              <a:extLst>
                <a:ext uri="{FF2B5EF4-FFF2-40B4-BE49-F238E27FC236}">
                  <a16:creationId xmlns:a16="http://schemas.microsoft.com/office/drawing/2014/main" id="{F0222AB1-9905-F29E-1519-DB83B98BCD0E}"/>
                </a:ext>
              </a:extLst>
            </p:cNvPr>
            <p:cNvSpPr/>
            <p:nvPr/>
          </p:nvSpPr>
          <p:spPr>
            <a:xfrm>
              <a:off x="6913806" y="3363224"/>
              <a:ext cx="228924" cy="227146"/>
            </a:xfrm>
            <a:custGeom>
              <a:avLst/>
              <a:gdLst>
                <a:gd name="connsiteX0" fmla="*/ 264026 w 228924"/>
                <a:gd name="connsiteY0" fmla="*/ 130988 h 227146"/>
                <a:gd name="connsiteX1" fmla="*/ 132013 w 228924"/>
                <a:gd name="connsiteY1" fmla="*/ 0 h 227146"/>
                <a:gd name="connsiteX2" fmla="*/ 0 w 228924"/>
                <a:gd name="connsiteY2" fmla="*/ 130988 h 227146"/>
                <a:gd name="connsiteX3" fmla="*/ 132013 w 228924"/>
                <a:gd name="connsiteY3" fmla="*/ 264625 h 227146"/>
                <a:gd name="connsiteX4" fmla="*/ 264026 w 228924"/>
                <a:gd name="connsiteY4" fmla="*/ 130988 h 22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4" h="227146">
                  <a:moveTo>
                    <a:pt x="264026" y="130988"/>
                  </a:moveTo>
                  <a:cubicBezTo>
                    <a:pt x="264026" y="57544"/>
                    <a:pt x="206032" y="0"/>
                    <a:pt x="132013" y="0"/>
                  </a:cubicBezTo>
                  <a:cubicBezTo>
                    <a:pt x="60665" y="0"/>
                    <a:pt x="0" y="57544"/>
                    <a:pt x="0" y="130988"/>
                  </a:cubicBezTo>
                  <a:cubicBezTo>
                    <a:pt x="0" y="204432"/>
                    <a:pt x="57994" y="264625"/>
                    <a:pt x="132013" y="264625"/>
                  </a:cubicBezTo>
                  <a:cubicBezTo>
                    <a:pt x="206032" y="264625"/>
                    <a:pt x="264026" y="204432"/>
                    <a:pt x="264026" y="1309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4" name="Freeform 17">
              <a:extLst>
                <a:ext uri="{FF2B5EF4-FFF2-40B4-BE49-F238E27FC236}">
                  <a16:creationId xmlns:a16="http://schemas.microsoft.com/office/drawing/2014/main" id="{1B47E8E7-9EC0-98FC-BC75-FB672C9DC39F}"/>
                </a:ext>
              </a:extLst>
            </p:cNvPr>
            <p:cNvSpPr/>
            <p:nvPr/>
          </p:nvSpPr>
          <p:spPr>
            <a:xfrm>
              <a:off x="7352195" y="3738013"/>
              <a:ext cx="648619" cy="795012"/>
            </a:xfrm>
            <a:custGeom>
              <a:avLst/>
              <a:gdLst>
                <a:gd name="connsiteX0" fmla="*/ 316679 w 648618"/>
                <a:gd name="connsiteY0" fmla="*/ 169983 h 795011"/>
                <a:gd name="connsiteX1" fmla="*/ 316679 w 648618"/>
                <a:gd name="connsiteY1" fmla="*/ 20824 h 795011"/>
                <a:gd name="connsiteX2" fmla="*/ 0 w 648618"/>
                <a:gd name="connsiteY2" fmla="*/ 20824 h 795011"/>
                <a:gd name="connsiteX3" fmla="*/ 0 w 648618"/>
                <a:gd name="connsiteY3" fmla="*/ 41645 h 795011"/>
                <a:gd name="connsiteX4" fmla="*/ 97675 w 648618"/>
                <a:gd name="connsiteY4" fmla="*/ 141211 h 795011"/>
                <a:gd name="connsiteX5" fmla="*/ 105687 w 648618"/>
                <a:gd name="connsiteY5" fmla="*/ 175283 h 795011"/>
                <a:gd name="connsiteX6" fmla="*/ 105687 w 648618"/>
                <a:gd name="connsiteY6" fmla="*/ 678412 h 795011"/>
                <a:gd name="connsiteX7" fmla="*/ 92333 w 648618"/>
                <a:gd name="connsiteY7" fmla="*/ 712484 h 795011"/>
                <a:gd name="connsiteX8" fmla="*/ 0 w 648618"/>
                <a:gd name="connsiteY8" fmla="*/ 783278 h 795011"/>
                <a:gd name="connsiteX9" fmla="*/ 0 w 648618"/>
                <a:gd name="connsiteY9" fmla="*/ 806750 h 795011"/>
                <a:gd name="connsiteX10" fmla="*/ 475018 w 648618"/>
                <a:gd name="connsiteY10" fmla="*/ 806750 h 795011"/>
                <a:gd name="connsiteX11" fmla="*/ 475018 w 648618"/>
                <a:gd name="connsiteY11" fmla="*/ 783278 h 795011"/>
                <a:gd name="connsiteX12" fmla="*/ 353688 w 648618"/>
                <a:gd name="connsiteY12" fmla="*/ 701884 h 795011"/>
                <a:gd name="connsiteX13" fmla="*/ 335374 w 648618"/>
                <a:gd name="connsiteY13" fmla="*/ 665162 h 795011"/>
                <a:gd name="connsiteX14" fmla="*/ 335374 w 648618"/>
                <a:gd name="connsiteY14" fmla="*/ 282799 h 795011"/>
                <a:gd name="connsiteX15" fmla="*/ 448692 w 648618"/>
                <a:gd name="connsiteY15" fmla="*/ 146511 h 795011"/>
                <a:gd name="connsiteX16" fmla="*/ 467006 w 648618"/>
                <a:gd name="connsiteY16" fmla="*/ 157111 h 795011"/>
                <a:gd name="connsiteX17" fmla="*/ 548655 w 648618"/>
                <a:gd name="connsiteY17" fmla="*/ 290749 h 795011"/>
                <a:gd name="connsiteX18" fmla="*/ 572311 w 648618"/>
                <a:gd name="connsiteY18" fmla="*/ 290749 h 795011"/>
                <a:gd name="connsiteX19" fmla="*/ 659302 w 648618"/>
                <a:gd name="connsiteY19" fmla="*/ 34074 h 795011"/>
                <a:gd name="connsiteX20" fmla="*/ 529960 w 648618"/>
                <a:gd name="connsiteY20" fmla="*/ 2 h 795011"/>
                <a:gd name="connsiteX21" fmla="*/ 316679 w 648618"/>
                <a:gd name="connsiteY21" fmla="*/ 169983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618" h="795011">
                  <a:moveTo>
                    <a:pt x="316679" y="169983"/>
                  </a:moveTo>
                  <a:lnTo>
                    <a:pt x="316679" y="20824"/>
                  </a:lnTo>
                  <a:lnTo>
                    <a:pt x="0" y="20824"/>
                  </a:lnTo>
                  <a:lnTo>
                    <a:pt x="0" y="41645"/>
                  </a:lnTo>
                  <a:lnTo>
                    <a:pt x="97675" y="141211"/>
                  </a:lnTo>
                  <a:cubicBezTo>
                    <a:pt x="104924" y="149161"/>
                    <a:pt x="105687" y="151811"/>
                    <a:pt x="105687" y="175283"/>
                  </a:cubicBezTo>
                  <a:lnTo>
                    <a:pt x="105687" y="678412"/>
                  </a:lnTo>
                  <a:cubicBezTo>
                    <a:pt x="105687" y="700748"/>
                    <a:pt x="106831" y="701505"/>
                    <a:pt x="92333" y="712484"/>
                  </a:cubicBezTo>
                  <a:lnTo>
                    <a:pt x="0" y="783278"/>
                  </a:lnTo>
                  <a:lnTo>
                    <a:pt x="0" y="806750"/>
                  </a:lnTo>
                  <a:lnTo>
                    <a:pt x="475018" y="806750"/>
                  </a:lnTo>
                  <a:lnTo>
                    <a:pt x="475018" y="783278"/>
                  </a:lnTo>
                  <a:lnTo>
                    <a:pt x="353688" y="701884"/>
                  </a:lnTo>
                  <a:cubicBezTo>
                    <a:pt x="337664" y="691284"/>
                    <a:pt x="335374" y="688634"/>
                    <a:pt x="335374" y="665162"/>
                  </a:cubicBezTo>
                  <a:lnTo>
                    <a:pt x="335374" y="282799"/>
                  </a:lnTo>
                  <a:cubicBezTo>
                    <a:pt x="335374" y="209355"/>
                    <a:pt x="388027" y="146511"/>
                    <a:pt x="448692" y="146511"/>
                  </a:cubicBezTo>
                  <a:cubicBezTo>
                    <a:pt x="459375" y="146511"/>
                    <a:pt x="462045" y="149161"/>
                    <a:pt x="467006" y="157111"/>
                  </a:cubicBezTo>
                  <a:lnTo>
                    <a:pt x="548655" y="290749"/>
                  </a:lnTo>
                  <a:lnTo>
                    <a:pt x="572311" y="290749"/>
                  </a:lnTo>
                  <a:lnTo>
                    <a:pt x="659302" y="34074"/>
                  </a:lnTo>
                  <a:cubicBezTo>
                    <a:pt x="630305" y="13252"/>
                    <a:pt x="579942" y="2"/>
                    <a:pt x="529960" y="2"/>
                  </a:cubicBezTo>
                  <a:cubicBezTo>
                    <a:pt x="427326" y="-377"/>
                    <a:pt x="355977" y="57546"/>
                    <a:pt x="316679" y="169983"/>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5" name="Freeform 18">
              <a:extLst>
                <a:ext uri="{FF2B5EF4-FFF2-40B4-BE49-F238E27FC236}">
                  <a16:creationId xmlns:a16="http://schemas.microsoft.com/office/drawing/2014/main" id="{387C99E3-1C3B-EF96-1DD9-B32A689E5517}"/>
                </a:ext>
              </a:extLst>
            </p:cNvPr>
            <p:cNvSpPr/>
            <p:nvPr/>
          </p:nvSpPr>
          <p:spPr>
            <a:xfrm>
              <a:off x="6831774" y="3758837"/>
              <a:ext cx="419694" cy="757154"/>
            </a:xfrm>
            <a:custGeom>
              <a:avLst/>
              <a:gdLst>
                <a:gd name="connsiteX0" fmla="*/ 338045 w 419694"/>
                <a:gd name="connsiteY0" fmla="*/ 657588 h 757154"/>
                <a:gd name="connsiteX1" fmla="*/ 338045 w 419694"/>
                <a:gd name="connsiteY1" fmla="*/ 0 h 757154"/>
                <a:gd name="connsiteX2" fmla="*/ 2671 w 419694"/>
                <a:gd name="connsiteY2" fmla="*/ 0 h 757154"/>
                <a:gd name="connsiteX3" fmla="*/ 0 w 419694"/>
                <a:gd name="connsiteY3" fmla="*/ 20822 h 757154"/>
                <a:gd name="connsiteX4" fmla="*/ 97674 w 419694"/>
                <a:gd name="connsiteY4" fmla="*/ 120388 h 757154"/>
                <a:gd name="connsiteX5" fmla="*/ 108358 w 419694"/>
                <a:gd name="connsiteY5" fmla="*/ 154460 h 757154"/>
                <a:gd name="connsiteX6" fmla="*/ 108358 w 419694"/>
                <a:gd name="connsiteY6" fmla="*/ 657588 h 757154"/>
                <a:gd name="connsiteX7" fmla="*/ 95004 w 419694"/>
                <a:gd name="connsiteY7" fmla="*/ 691660 h 757154"/>
                <a:gd name="connsiteX8" fmla="*/ 2671 w 419694"/>
                <a:gd name="connsiteY8" fmla="*/ 762454 h 757154"/>
                <a:gd name="connsiteX9" fmla="*/ 2671 w 419694"/>
                <a:gd name="connsiteY9" fmla="*/ 785926 h 757154"/>
                <a:gd name="connsiteX10" fmla="*/ 443350 w 419694"/>
                <a:gd name="connsiteY10" fmla="*/ 785926 h 757154"/>
                <a:gd name="connsiteX11" fmla="*/ 443350 w 419694"/>
                <a:gd name="connsiteY11" fmla="*/ 762454 h 757154"/>
                <a:gd name="connsiteX12" fmla="*/ 353688 w 419694"/>
                <a:gd name="connsiteY12" fmla="*/ 691660 h 757154"/>
                <a:gd name="connsiteX13" fmla="*/ 338045 w 419694"/>
                <a:gd name="connsiteY13" fmla="*/ 657588 h 75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694" h="757154">
                  <a:moveTo>
                    <a:pt x="338045" y="657588"/>
                  </a:moveTo>
                  <a:lnTo>
                    <a:pt x="338045" y="0"/>
                  </a:lnTo>
                  <a:lnTo>
                    <a:pt x="2671" y="0"/>
                  </a:lnTo>
                  <a:lnTo>
                    <a:pt x="0" y="20822"/>
                  </a:lnTo>
                  <a:lnTo>
                    <a:pt x="97674" y="120388"/>
                  </a:lnTo>
                  <a:cubicBezTo>
                    <a:pt x="106831" y="130609"/>
                    <a:pt x="108358" y="138559"/>
                    <a:pt x="108358" y="154460"/>
                  </a:cubicBezTo>
                  <a:lnTo>
                    <a:pt x="108358" y="657588"/>
                  </a:lnTo>
                  <a:cubicBezTo>
                    <a:pt x="108358" y="675760"/>
                    <a:pt x="109121" y="679546"/>
                    <a:pt x="95004" y="691660"/>
                  </a:cubicBezTo>
                  <a:lnTo>
                    <a:pt x="2671" y="762454"/>
                  </a:lnTo>
                  <a:lnTo>
                    <a:pt x="2671" y="785926"/>
                  </a:lnTo>
                  <a:lnTo>
                    <a:pt x="443350" y="785926"/>
                  </a:lnTo>
                  <a:lnTo>
                    <a:pt x="443350" y="762454"/>
                  </a:lnTo>
                  <a:lnTo>
                    <a:pt x="353688" y="691660"/>
                  </a:lnTo>
                  <a:cubicBezTo>
                    <a:pt x="338045" y="678410"/>
                    <a:pt x="338045" y="678410"/>
                    <a:pt x="338045" y="6575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6" name="Freeform 19">
              <a:extLst>
                <a:ext uri="{FF2B5EF4-FFF2-40B4-BE49-F238E27FC236}">
                  <a16:creationId xmlns:a16="http://schemas.microsoft.com/office/drawing/2014/main" id="{BF2D1051-1062-8381-E011-2AFB43F10C0E}"/>
                </a:ext>
              </a:extLst>
            </p:cNvPr>
            <p:cNvSpPr/>
            <p:nvPr/>
          </p:nvSpPr>
          <p:spPr>
            <a:xfrm>
              <a:off x="5905394" y="3421146"/>
              <a:ext cx="839389" cy="1097873"/>
            </a:xfrm>
            <a:custGeom>
              <a:avLst/>
              <a:gdLst>
                <a:gd name="connsiteX0" fmla="*/ 0 w 839388"/>
                <a:gd name="connsiteY0" fmla="*/ 25743 h 1097873"/>
                <a:gd name="connsiteX1" fmla="*/ 132013 w 839388"/>
                <a:gd name="connsiteY1" fmla="*/ 130609 h 1097873"/>
                <a:gd name="connsiteX2" fmla="*/ 145367 w 839388"/>
                <a:gd name="connsiteY2" fmla="*/ 164681 h 1097873"/>
                <a:gd name="connsiteX3" fmla="*/ 145367 w 839388"/>
                <a:gd name="connsiteY3" fmla="*/ 968779 h 1097873"/>
                <a:gd name="connsiteX4" fmla="*/ 132013 w 839388"/>
                <a:gd name="connsiteY4" fmla="*/ 1000201 h 1097873"/>
                <a:gd name="connsiteX5" fmla="*/ 10683 w 839388"/>
                <a:gd name="connsiteY5" fmla="*/ 1097116 h 1097873"/>
                <a:gd name="connsiteX6" fmla="*/ 10683 w 839388"/>
                <a:gd name="connsiteY6" fmla="*/ 1123238 h 1097873"/>
                <a:gd name="connsiteX7" fmla="*/ 591388 w 839388"/>
                <a:gd name="connsiteY7" fmla="*/ 1123238 h 1097873"/>
                <a:gd name="connsiteX8" fmla="*/ 591388 w 839388"/>
                <a:gd name="connsiteY8" fmla="*/ 1097116 h 1097873"/>
                <a:gd name="connsiteX9" fmla="*/ 427707 w 839388"/>
                <a:gd name="connsiteY9" fmla="*/ 997551 h 1097873"/>
                <a:gd name="connsiteX10" fmla="*/ 406722 w 839388"/>
                <a:gd name="connsiteY10" fmla="*/ 958179 h 1097873"/>
                <a:gd name="connsiteX11" fmla="*/ 406722 w 839388"/>
                <a:gd name="connsiteY11" fmla="*/ 609888 h 1097873"/>
                <a:gd name="connsiteX12" fmla="*/ 528052 w 839388"/>
                <a:gd name="connsiteY12" fmla="*/ 609888 h 1097873"/>
                <a:gd name="connsiteX13" fmla="*/ 681050 w 839388"/>
                <a:gd name="connsiteY13" fmla="*/ 769647 h 1097873"/>
                <a:gd name="connsiteX14" fmla="*/ 707376 w 839388"/>
                <a:gd name="connsiteY14" fmla="*/ 769647 h 1097873"/>
                <a:gd name="connsiteX15" fmla="*/ 707376 w 839388"/>
                <a:gd name="connsiteY15" fmla="*/ 377063 h 1097873"/>
                <a:gd name="connsiteX16" fmla="*/ 681050 w 839388"/>
                <a:gd name="connsiteY16" fmla="*/ 377063 h 1097873"/>
                <a:gd name="connsiteX17" fmla="*/ 528052 w 839388"/>
                <a:gd name="connsiteY17" fmla="*/ 536822 h 1097873"/>
                <a:gd name="connsiteX18" fmla="*/ 406722 w 839388"/>
                <a:gd name="connsiteY18" fmla="*/ 536822 h 1097873"/>
                <a:gd name="connsiteX19" fmla="*/ 406722 w 839388"/>
                <a:gd name="connsiteY19" fmla="*/ 73065 h 1097873"/>
                <a:gd name="connsiteX20" fmla="*/ 620385 w 839388"/>
                <a:gd name="connsiteY20" fmla="*/ 73065 h 1097873"/>
                <a:gd name="connsiteX21" fmla="*/ 823746 w 839388"/>
                <a:gd name="connsiteY21" fmla="*/ 282797 h 1097873"/>
                <a:gd name="connsiteX22" fmla="*/ 850072 w 839388"/>
                <a:gd name="connsiteY22" fmla="*/ 282797 h 1097873"/>
                <a:gd name="connsiteX23" fmla="*/ 850072 w 839388"/>
                <a:gd name="connsiteY23" fmla="*/ 0 h 1097873"/>
                <a:gd name="connsiteX24" fmla="*/ 0 w 839388"/>
                <a:gd name="connsiteY24" fmla="*/ 0 h 1097873"/>
                <a:gd name="connsiteX25" fmla="*/ 0 w 839388"/>
                <a:gd name="connsiteY25" fmla="*/ 25743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9388" h="1097873">
                  <a:moveTo>
                    <a:pt x="0" y="25743"/>
                  </a:moveTo>
                  <a:lnTo>
                    <a:pt x="132013" y="130609"/>
                  </a:lnTo>
                  <a:cubicBezTo>
                    <a:pt x="145367" y="141209"/>
                    <a:pt x="145367" y="146509"/>
                    <a:pt x="145367" y="164681"/>
                  </a:cubicBezTo>
                  <a:lnTo>
                    <a:pt x="145367" y="968779"/>
                  </a:lnTo>
                  <a:cubicBezTo>
                    <a:pt x="145367" y="988086"/>
                    <a:pt x="144604" y="989222"/>
                    <a:pt x="132013" y="1000201"/>
                  </a:cubicBezTo>
                  <a:lnTo>
                    <a:pt x="10683" y="1097116"/>
                  </a:lnTo>
                  <a:lnTo>
                    <a:pt x="10683" y="1123238"/>
                  </a:lnTo>
                  <a:lnTo>
                    <a:pt x="591388" y="1123238"/>
                  </a:lnTo>
                  <a:lnTo>
                    <a:pt x="591388" y="1097116"/>
                  </a:lnTo>
                  <a:lnTo>
                    <a:pt x="427707" y="997551"/>
                  </a:lnTo>
                  <a:cubicBezTo>
                    <a:pt x="407867" y="985436"/>
                    <a:pt x="406722" y="981272"/>
                    <a:pt x="406722" y="958179"/>
                  </a:cubicBezTo>
                  <a:lnTo>
                    <a:pt x="406722" y="609888"/>
                  </a:lnTo>
                  <a:lnTo>
                    <a:pt x="528052" y="609888"/>
                  </a:lnTo>
                  <a:lnTo>
                    <a:pt x="681050" y="769647"/>
                  </a:lnTo>
                  <a:lnTo>
                    <a:pt x="707376" y="769647"/>
                  </a:lnTo>
                  <a:lnTo>
                    <a:pt x="707376" y="377063"/>
                  </a:lnTo>
                  <a:lnTo>
                    <a:pt x="681050" y="377063"/>
                  </a:lnTo>
                  <a:lnTo>
                    <a:pt x="528052" y="536822"/>
                  </a:lnTo>
                  <a:lnTo>
                    <a:pt x="406722" y="536822"/>
                  </a:lnTo>
                  <a:lnTo>
                    <a:pt x="406722" y="73065"/>
                  </a:lnTo>
                  <a:lnTo>
                    <a:pt x="620385" y="73065"/>
                  </a:lnTo>
                  <a:lnTo>
                    <a:pt x="823746" y="282797"/>
                  </a:lnTo>
                  <a:lnTo>
                    <a:pt x="850072" y="282797"/>
                  </a:lnTo>
                  <a:lnTo>
                    <a:pt x="850072" y="0"/>
                  </a:lnTo>
                  <a:lnTo>
                    <a:pt x="0" y="0"/>
                  </a:lnTo>
                  <a:lnTo>
                    <a:pt x="0" y="25743"/>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7" name="Freeform 20">
              <a:extLst>
                <a:ext uri="{FF2B5EF4-FFF2-40B4-BE49-F238E27FC236}">
                  <a16:creationId xmlns:a16="http://schemas.microsoft.com/office/drawing/2014/main" id="{5D24E87A-3193-3E0B-0FC8-4D4F4DE942B4}"/>
                </a:ext>
              </a:extLst>
            </p:cNvPr>
            <p:cNvSpPr/>
            <p:nvPr/>
          </p:nvSpPr>
          <p:spPr>
            <a:xfrm>
              <a:off x="4192659" y="1898887"/>
              <a:ext cx="724927" cy="719296"/>
            </a:xfrm>
            <a:custGeom>
              <a:avLst/>
              <a:gdLst>
                <a:gd name="connsiteX0" fmla="*/ 668077 w 724926"/>
                <a:gd name="connsiteY0" fmla="*/ 735954 h 719296"/>
                <a:gd name="connsiteX1" fmla="*/ 741715 w 724926"/>
                <a:gd name="connsiteY1" fmla="*/ 735954 h 719296"/>
                <a:gd name="connsiteX2" fmla="*/ 741715 w 724926"/>
                <a:gd name="connsiteY2" fmla="*/ 0 h 719296"/>
                <a:gd name="connsiteX3" fmla="*/ 0 w 724926"/>
                <a:gd name="connsiteY3" fmla="*/ 0 h 719296"/>
                <a:gd name="connsiteX4" fmla="*/ 0 w 724926"/>
                <a:gd name="connsiteY4" fmla="*/ 73065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668077" y="735954"/>
                  </a:moveTo>
                  <a:lnTo>
                    <a:pt x="741715" y="735954"/>
                  </a:lnTo>
                  <a:lnTo>
                    <a:pt x="741715" y="0"/>
                  </a:lnTo>
                  <a:lnTo>
                    <a:pt x="0" y="0"/>
                  </a:lnTo>
                  <a:lnTo>
                    <a:pt x="0" y="73065"/>
                  </a:lnTo>
                  <a:close/>
                </a:path>
              </a:pathLst>
            </a:custGeom>
            <a:solidFill>
              <a:schemeClr val="accent1"/>
            </a:solid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8" name="Freeform 21">
              <a:extLst>
                <a:ext uri="{FF2B5EF4-FFF2-40B4-BE49-F238E27FC236}">
                  <a16:creationId xmlns:a16="http://schemas.microsoft.com/office/drawing/2014/main" id="{6F2F8012-EA65-4C6B-19C0-F03F042784CE}"/>
                </a:ext>
              </a:extLst>
            </p:cNvPr>
            <p:cNvSpPr/>
            <p:nvPr/>
          </p:nvSpPr>
          <p:spPr>
            <a:xfrm>
              <a:off x="4192659" y="2779079"/>
              <a:ext cx="534157" cy="908585"/>
            </a:xfrm>
            <a:custGeom>
              <a:avLst/>
              <a:gdLst>
                <a:gd name="connsiteX0" fmla="*/ 470058 w 534156"/>
                <a:gd name="connsiteY0" fmla="*/ 935085 h 908584"/>
                <a:gd name="connsiteX1" fmla="*/ 543695 w 534156"/>
                <a:gd name="connsiteY1" fmla="*/ 935085 h 908584"/>
                <a:gd name="connsiteX2" fmla="*/ 543695 w 534156"/>
                <a:gd name="connsiteY2" fmla="*/ 0 h 908584"/>
                <a:gd name="connsiteX3" fmla="*/ 470058 w 534156"/>
                <a:gd name="connsiteY3" fmla="*/ 0 h 908584"/>
                <a:gd name="connsiteX4" fmla="*/ 0 w 534156"/>
                <a:gd name="connsiteY4" fmla="*/ 468678 h 9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56" h="908584">
                  <a:moveTo>
                    <a:pt x="470058" y="935085"/>
                  </a:moveTo>
                  <a:lnTo>
                    <a:pt x="543695" y="935085"/>
                  </a:lnTo>
                  <a:lnTo>
                    <a:pt x="543695" y="0"/>
                  </a:lnTo>
                  <a:lnTo>
                    <a:pt x="470058" y="0"/>
                  </a:lnTo>
                  <a:lnTo>
                    <a:pt x="0" y="468678"/>
                  </a:lnTo>
                  <a:close/>
                </a:path>
              </a:pathLst>
            </a:custGeom>
            <a:solidFill>
              <a:schemeClr val="accent1"/>
            </a:solid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9" name="Freeform 22">
              <a:extLst>
                <a:ext uri="{FF2B5EF4-FFF2-40B4-BE49-F238E27FC236}">
                  <a16:creationId xmlns:a16="http://schemas.microsoft.com/office/drawing/2014/main" id="{CA684314-EF4D-0BE5-BD22-0ECCBBE3135A}"/>
                </a:ext>
              </a:extLst>
            </p:cNvPr>
            <p:cNvSpPr/>
            <p:nvPr/>
          </p:nvSpPr>
          <p:spPr>
            <a:xfrm>
              <a:off x="2418878" y="1898887"/>
              <a:ext cx="724927" cy="719296"/>
            </a:xfrm>
            <a:custGeom>
              <a:avLst/>
              <a:gdLst>
                <a:gd name="connsiteX0" fmla="*/ 0 w 724926"/>
                <a:gd name="connsiteY0" fmla="*/ 735954 h 719296"/>
                <a:gd name="connsiteX1" fmla="*/ 74019 w 724926"/>
                <a:gd name="connsiteY1" fmla="*/ 735954 h 719296"/>
                <a:gd name="connsiteX2" fmla="*/ 739044 w 724926"/>
                <a:gd name="connsiteY2" fmla="*/ 73065 h 719296"/>
                <a:gd name="connsiteX3" fmla="*/ 739044 w 724926"/>
                <a:gd name="connsiteY3" fmla="*/ 0 h 719296"/>
                <a:gd name="connsiteX4" fmla="*/ 0 w 724926"/>
                <a:gd name="connsiteY4" fmla="*/ 0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0" y="735954"/>
                  </a:moveTo>
                  <a:lnTo>
                    <a:pt x="74019" y="735954"/>
                  </a:lnTo>
                  <a:lnTo>
                    <a:pt x="739044" y="73065"/>
                  </a:lnTo>
                  <a:lnTo>
                    <a:pt x="739044" y="0"/>
                  </a:lnTo>
                  <a:lnTo>
                    <a:pt x="0" y="0"/>
                  </a:lnTo>
                  <a:close/>
                </a:path>
              </a:pathLst>
            </a:custGeom>
            <a:solidFill>
              <a:schemeClr val="accent1"/>
            </a:solid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0" name="Freeform 23">
              <a:extLst>
                <a:ext uri="{FF2B5EF4-FFF2-40B4-BE49-F238E27FC236}">
                  <a16:creationId xmlns:a16="http://schemas.microsoft.com/office/drawing/2014/main" id="{D18F25C6-12A0-8226-ACBF-106B909A479B}"/>
                </a:ext>
              </a:extLst>
            </p:cNvPr>
            <p:cNvSpPr/>
            <p:nvPr/>
          </p:nvSpPr>
          <p:spPr>
            <a:xfrm>
              <a:off x="2933576" y="1898887"/>
              <a:ext cx="1449854" cy="2612182"/>
            </a:xfrm>
            <a:custGeom>
              <a:avLst/>
              <a:gdLst>
                <a:gd name="connsiteX0" fmla="*/ 0 w 1449853"/>
                <a:gd name="connsiteY0" fmla="*/ 2645875 h 2612181"/>
                <a:gd name="connsiteX1" fmla="*/ 1483429 w 1449853"/>
                <a:gd name="connsiteY1" fmla="*/ 2645875 h 2612181"/>
                <a:gd name="connsiteX2" fmla="*/ 1483429 w 1449853"/>
                <a:gd name="connsiteY2" fmla="*/ 2572431 h 2612181"/>
                <a:gd name="connsiteX3" fmla="*/ 1111427 w 1449853"/>
                <a:gd name="connsiteY3" fmla="*/ 2205590 h 2612181"/>
                <a:gd name="connsiteX4" fmla="*/ 1111427 w 1449853"/>
                <a:gd name="connsiteY4" fmla="*/ 0 h 2612181"/>
                <a:gd name="connsiteX5" fmla="*/ 372002 w 1449853"/>
                <a:gd name="connsiteY5" fmla="*/ 0 h 2612181"/>
                <a:gd name="connsiteX6" fmla="*/ 372002 w 1449853"/>
                <a:gd name="connsiteY6" fmla="*/ 2205590 h 2612181"/>
                <a:gd name="connsiteX7" fmla="*/ 0 w 1449853"/>
                <a:gd name="connsiteY7" fmla="*/ 2572431 h 26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853" h="2612181">
                  <a:moveTo>
                    <a:pt x="0" y="2645875"/>
                  </a:moveTo>
                  <a:lnTo>
                    <a:pt x="1483429" y="2645875"/>
                  </a:lnTo>
                  <a:lnTo>
                    <a:pt x="1483429" y="2572431"/>
                  </a:lnTo>
                  <a:lnTo>
                    <a:pt x="1111427" y="2205590"/>
                  </a:lnTo>
                  <a:lnTo>
                    <a:pt x="1111427" y="0"/>
                  </a:lnTo>
                  <a:lnTo>
                    <a:pt x="372002" y="0"/>
                  </a:lnTo>
                  <a:lnTo>
                    <a:pt x="372002" y="2205590"/>
                  </a:lnTo>
                  <a:lnTo>
                    <a:pt x="0" y="2572431"/>
                  </a:lnTo>
                  <a:close/>
                </a:path>
              </a:pathLst>
            </a:custGeom>
            <a:solidFill>
              <a:schemeClr val="accent1"/>
            </a:solid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grpSp>
      <p:sp>
        <p:nvSpPr>
          <p:cNvPr id="7" name="Title 1"/>
          <p:cNvSpPr>
            <a:spLocks noGrp="1"/>
          </p:cNvSpPr>
          <p:nvPr>
            <p:ph type="ctrTitle"/>
          </p:nvPr>
        </p:nvSpPr>
        <p:spPr>
          <a:xfrm>
            <a:off x="635000" y="864300"/>
            <a:ext cx="5884496" cy="1692518"/>
          </a:xfrm>
        </p:spPr>
        <p:txBody>
          <a:bodyPr anchor="b"/>
          <a:lstStyle>
            <a:lvl1pPr algn="l">
              <a:defRPr sz="6000">
                <a:solidFill>
                  <a:schemeClr val="bg1"/>
                </a:solidFill>
              </a:defRPr>
            </a:lvl1pPr>
          </a:lstStyle>
          <a:p>
            <a:r>
              <a:rPr lang="en-US"/>
              <a:t>Click to edit Master title style</a:t>
            </a:r>
            <a:endParaRPr lang="en-GB"/>
          </a:p>
        </p:txBody>
      </p:sp>
      <p:sp>
        <p:nvSpPr>
          <p:cNvPr id="8" name="Subtitle 2"/>
          <p:cNvSpPr>
            <a:spLocks noGrp="1"/>
          </p:cNvSpPr>
          <p:nvPr>
            <p:ph type="subTitle" idx="1"/>
          </p:nvPr>
        </p:nvSpPr>
        <p:spPr>
          <a:xfrm>
            <a:off x="635001" y="2556818"/>
            <a:ext cx="5884496" cy="498475"/>
          </a:xfrm>
        </p:spPr>
        <p:txBody>
          <a:bodyPr>
            <a:normAutofit/>
          </a:bodyPr>
          <a:lstStyle>
            <a:lvl1pPr marL="0" indent="0" algn="l">
              <a:buNone/>
              <a:defRPr sz="3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6604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esentation title slide 4">
    <p:bg>
      <p:bgPr>
        <a:solidFill>
          <a:schemeClr val="accent2"/>
        </a:solidFill>
        <a:effectLst/>
      </p:bgPr>
    </p:bg>
    <p:spTree>
      <p:nvGrpSpPr>
        <p:cNvPr id="1" name=""/>
        <p:cNvGrpSpPr/>
        <p:nvPr/>
      </p:nvGrpSpPr>
      <p:grpSpPr>
        <a:xfrm>
          <a:off x="0" y="0"/>
          <a:ext cx="0" cy="0"/>
          <a:chOff x="0" y="0"/>
          <a:chExt cx="0" cy="0"/>
        </a:xfrm>
      </p:grpSpPr>
      <p:sp>
        <p:nvSpPr>
          <p:cNvPr id="2" name="Freeform 74">
            <a:extLst>
              <a:ext uri="{FF2B5EF4-FFF2-40B4-BE49-F238E27FC236}">
                <a16:creationId xmlns:a16="http://schemas.microsoft.com/office/drawing/2014/main" id="{70A93F5E-7DA7-DE9B-9C90-E7711C4F39A1}"/>
              </a:ext>
            </a:extLst>
          </p:cNvPr>
          <p:cNvSpPr/>
          <p:nvPr userDrawn="1"/>
        </p:nvSpPr>
        <p:spPr>
          <a:xfrm flipV="1">
            <a:off x="0" y="0"/>
            <a:ext cx="12192000" cy="6858000"/>
          </a:xfrm>
          <a:custGeom>
            <a:avLst/>
            <a:gdLst>
              <a:gd name="connsiteX0" fmla="*/ 0 w 12192000"/>
              <a:gd name="connsiteY0" fmla="*/ 6858000 h 6858000"/>
              <a:gd name="connsiteX1" fmla="*/ 12192000 w 12192000"/>
              <a:gd name="connsiteY1" fmla="*/ 6858000 h 6858000"/>
              <a:gd name="connsiteX2" fmla="*/ 12192000 w 12192000"/>
              <a:gd name="connsiteY2" fmla="*/ 5590798 h 6858000"/>
              <a:gd name="connsiteX3" fmla="*/ 7162370 w 12192000"/>
              <a:gd name="connsiteY3" fmla="*/ 561175 h 6858000"/>
              <a:gd name="connsiteX4" fmla="*/ 7162370 w 12192000"/>
              <a:gd name="connsiteY4" fmla="*/ 1 h 6858000"/>
              <a:gd name="connsiteX5" fmla="*/ 12192000 w 12192000"/>
              <a:gd name="connsiteY5" fmla="*/ 1 h 6858000"/>
              <a:gd name="connsiteX6" fmla="*/ 12192000 w 12192000"/>
              <a:gd name="connsiteY6" fmla="*/ 0 h 6858000"/>
              <a:gd name="connsiteX7" fmla="*/ 0 w 12192000"/>
              <a:gd name="connsiteY7" fmla="*/ 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6858000"/>
                </a:moveTo>
                <a:lnTo>
                  <a:pt x="12192000" y="6858000"/>
                </a:lnTo>
                <a:lnTo>
                  <a:pt x="12192000" y="5590798"/>
                </a:lnTo>
                <a:lnTo>
                  <a:pt x="7162370" y="561175"/>
                </a:lnTo>
                <a:lnTo>
                  <a:pt x="7162370" y="1"/>
                </a:lnTo>
                <a:lnTo>
                  <a:pt x="12192000" y="1"/>
                </a:lnTo>
                <a:lnTo>
                  <a:pt x="12192000" y="0"/>
                </a:lnTo>
                <a:lnTo>
                  <a:pt x="0" y="0"/>
                </a:lnTo>
                <a:lnTo>
                  <a:pt x="0" y="6858000"/>
                </a:lnTo>
                <a:close/>
              </a:path>
            </a:pathLst>
          </a:custGeom>
          <a:solidFill>
            <a:srgbClr val="FFF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4" descr="A picture containing shape&#10;&#10;Description automatically generated">
            <a:extLst>
              <a:ext uri="{FF2B5EF4-FFF2-40B4-BE49-F238E27FC236}">
                <a16:creationId xmlns:a16="http://schemas.microsoft.com/office/drawing/2014/main" id="{4E3D56BF-53F4-31EE-F06B-E5393F8FFA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97913" y="5321300"/>
            <a:ext cx="33178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35001" y="1143273"/>
            <a:ext cx="5941646" cy="1692525"/>
          </a:xfrm>
        </p:spPr>
        <p:txBody>
          <a:bodyPr anchor="b"/>
          <a:lstStyle>
            <a:lvl1pPr algn="l">
              <a:defRPr sz="6000">
                <a:solidFill>
                  <a:schemeClr val="accent1"/>
                </a:solidFill>
              </a:defRPr>
            </a:lvl1pPr>
          </a:lstStyle>
          <a:p>
            <a:r>
              <a:rPr lang="en-US"/>
              <a:t>Click to edit Master title style</a:t>
            </a:r>
            <a:endParaRPr lang="en-GB"/>
          </a:p>
        </p:txBody>
      </p:sp>
      <p:sp>
        <p:nvSpPr>
          <p:cNvPr id="8" name="Subtitle 2"/>
          <p:cNvSpPr>
            <a:spLocks noGrp="1"/>
          </p:cNvSpPr>
          <p:nvPr>
            <p:ph type="subTitle" idx="1"/>
          </p:nvPr>
        </p:nvSpPr>
        <p:spPr>
          <a:xfrm>
            <a:off x="635000" y="2835798"/>
            <a:ext cx="5941647" cy="498475"/>
          </a:xfrm>
        </p:spPr>
        <p:txBody>
          <a:bodyPr>
            <a:normAutofit/>
          </a:bodyPr>
          <a:lstStyle>
            <a:lvl1pPr marL="0" indent="0" algn="l">
              <a:buNone/>
              <a:defRPr sz="30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12889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4E49D115-E604-098E-315B-25BBEC89B9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35000" y="2019300"/>
            <a:ext cx="10918825" cy="4200525"/>
          </a:xfrm>
        </p:spPr>
        <p:txBody>
          <a:bodyPr>
            <a:normAutofit/>
          </a:bodyPr>
          <a:lstStyle>
            <a:lvl1pPr marL="252000" indent="-252000">
              <a:spcBef>
                <a:spcPts val="600"/>
              </a:spcBef>
              <a:buFont typeface="Arial" panose="020B0604020202020204" pitchFamily="34" charset="0"/>
              <a:buChar char="•"/>
              <a:defRPr sz="3000" b="0">
                <a:solidFill>
                  <a:schemeClr val="bg1"/>
                </a:solidFill>
              </a:defRPr>
            </a:lvl1pPr>
            <a:lvl2pPr marL="252000" indent="0">
              <a:spcBef>
                <a:spcPts val="0"/>
              </a:spcBef>
              <a:buFont typeface="Courier New" panose="02070309020205020404" pitchFamily="49" charset="0"/>
              <a:buNone/>
              <a:defRPr sz="3000" b="0">
                <a:solidFill>
                  <a:schemeClr val="bg1"/>
                </a:solidFill>
              </a:defRPr>
            </a:lvl2pPr>
            <a:lvl3pPr marL="252000" indent="-252000">
              <a:spcBef>
                <a:spcPts val="600"/>
              </a:spcBef>
              <a:buFont typeface="Arial" panose="020B0604020202020204" pitchFamily="34" charset="0"/>
              <a:buChar char="•"/>
              <a:defRPr sz="3000" b="0">
                <a:solidFill>
                  <a:schemeClr val="bg1"/>
                </a:solidFill>
              </a:defRPr>
            </a:lvl3pPr>
            <a:lvl4pPr marL="252000" indent="-252000">
              <a:spcBef>
                <a:spcPts val="600"/>
              </a:spcBef>
              <a:buFont typeface="Arial" panose="020B0604020202020204" pitchFamily="34" charset="0"/>
              <a:buChar char="•"/>
              <a:defRPr sz="2600" b="0">
                <a:solidFill>
                  <a:schemeClr val="bg1"/>
                </a:solidFill>
              </a:defRPr>
            </a:lvl4pPr>
            <a:lvl5pPr marL="252000" indent="-252000">
              <a:spcBef>
                <a:spcPts val="600"/>
              </a:spcBef>
              <a:buFont typeface="Arial" panose="020B0604020202020204" pitchFamily="34" charset="0"/>
              <a:buChar char="•"/>
              <a:defRPr sz="2600" b="0">
                <a:solidFill>
                  <a:schemeClr val="bg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6042FE94-30EE-790A-F9D2-093448FE3E80}"/>
              </a:ext>
            </a:extLst>
          </p:cNvPr>
          <p:cNvSpPr>
            <a:spLocks noGrp="1"/>
          </p:cNvSpPr>
          <p:nvPr>
            <p:ph type="sldNum" sz="quarter" idx="10"/>
          </p:nvPr>
        </p:nvSpPr>
        <p:spPr/>
        <p:txBody>
          <a:bodyPr/>
          <a:lstStyle>
            <a:lvl1pPr>
              <a:defRPr smtClean="0">
                <a:solidFill>
                  <a:schemeClr val="bg1"/>
                </a:solidFill>
              </a:defRPr>
            </a:lvl1pPr>
          </a:lstStyle>
          <a:p>
            <a:pPr>
              <a:defRPr/>
            </a:pPr>
            <a:fld id="{DB462E88-ABAA-4A3F-815C-29158645C789}" type="slidenum">
              <a:rPr lang="en-GB"/>
              <a:pPr>
                <a:defRPr/>
              </a:pPr>
              <a:t>‹#›</a:t>
            </a:fld>
            <a:endParaRPr lang="en-GB"/>
          </a:p>
        </p:txBody>
      </p:sp>
    </p:spTree>
    <p:extLst>
      <p:ext uri="{BB962C8B-B14F-4D97-AF65-F5344CB8AC3E}">
        <p14:creationId xmlns:p14="http://schemas.microsoft.com/office/powerpoint/2010/main" val="2234310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idx="1"/>
          </p:nvPr>
        </p:nvSpPr>
        <p:spPr>
          <a:xfrm>
            <a:off x="638176" y="2019300"/>
            <a:ext cx="10918825" cy="4103369"/>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FECF997F-D516-B4DC-0202-EA660AB4A475}"/>
              </a:ext>
            </a:extLst>
          </p:cNvPr>
          <p:cNvSpPr>
            <a:spLocks noGrp="1"/>
          </p:cNvSpPr>
          <p:nvPr>
            <p:ph type="sldNum" sz="quarter" idx="10"/>
          </p:nvPr>
        </p:nvSpPr>
        <p:spPr/>
        <p:txBody>
          <a:bodyPr/>
          <a:lstStyle>
            <a:lvl1pPr>
              <a:defRPr/>
            </a:lvl1pPr>
          </a:lstStyle>
          <a:p>
            <a:pPr>
              <a:defRPr/>
            </a:pPr>
            <a:fld id="{D724F892-0CB9-4533-B365-480E08699939}" type="slidenum">
              <a:rPr lang="en-GB"/>
              <a:pPr>
                <a:defRPr/>
              </a:pPr>
              <a:t>‹#›</a:t>
            </a:fld>
            <a:endParaRPr lang="en-GB"/>
          </a:p>
        </p:txBody>
      </p:sp>
    </p:spTree>
    <p:extLst>
      <p:ext uri="{BB962C8B-B14F-4D97-AF65-F5344CB8AC3E}">
        <p14:creationId xmlns:p14="http://schemas.microsoft.com/office/powerpoint/2010/main" val="1101547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sz="half" idx="1"/>
          </p:nvPr>
        </p:nvSpPr>
        <p:spPr>
          <a:xfrm>
            <a:off x="634999" y="2019300"/>
            <a:ext cx="5407026" cy="4200526"/>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59500" y="2019299"/>
            <a:ext cx="5394325" cy="4200525"/>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515AED6-3846-F663-AAB7-A842BB72B05E}"/>
              </a:ext>
            </a:extLst>
          </p:cNvPr>
          <p:cNvSpPr>
            <a:spLocks noGrp="1"/>
          </p:cNvSpPr>
          <p:nvPr>
            <p:ph type="sldNum" sz="quarter" idx="10"/>
          </p:nvPr>
        </p:nvSpPr>
        <p:spPr/>
        <p:txBody>
          <a:bodyPr/>
          <a:lstStyle>
            <a:lvl1pPr>
              <a:defRPr/>
            </a:lvl1pPr>
          </a:lstStyle>
          <a:p>
            <a:pPr>
              <a:defRPr/>
            </a:pPr>
            <a:fld id="{8CAA8EBA-FA80-46B8-A31F-7F2529D151A8}" type="slidenum">
              <a:rPr lang="en-GB"/>
              <a:pPr>
                <a:defRPr/>
              </a:pPr>
              <a:t>‹#›</a:t>
            </a:fld>
            <a:endParaRPr lang="en-GB"/>
          </a:p>
        </p:txBody>
      </p:sp>
    </p:spTree>
    <p:extLst>
      <p:ext uri="{BB962C8B-B14F-4D97-AF65-F5344CB8AC3E}">
        <p14:creationId xmlns:p14="http://schemas.microsoft.com/office/powerpoint/2010/main" val="32376875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sz="half" idx="1"/>
          </p:nvPr>
        </p:nvSpPr>
        <p:spPr>
          <a:xfrm>
            <a:off x="634999" y="2019299"/>
            <a:ext cx="3552826" cy="4203701"/>
          </a:xfrm>
        </p:spPr>
        <p:txBody>
          <a:bodyPr>
            <a:normAutofit/>
          </a:bodyPr>
          <a:lstStyle>
            <a:lvl1pPr>
              <a:defRPr sz="3200"/>
            </a:lvl1pPr>
            <a:lvl2pPr>
              <a:defRPr sz="3000"/>
            </a:lvl2pPr>
            <a:lvl3pPr>
              <a:defRPr sz="3000"/>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318000" y="2019299"/>
            <a:ext cx="3552825" cy="4203701"/>
          </a:xfrm>
        </p:spPr>
        <p:txBody>
          <a:bodyPr>
            <a:normAutofit/>
          </a:bodyPr>
          <a:lstStyle>
            <a:lvl1pPr>
              <a:defRPr sz="3200"/>
            </a:lvl1pPr>
            <a:lvl2pPr>
              <a:defRPr sz="3000"/>
            </a:lvl2pPr>
            <a:lvl3pPr>
              <a:defRPr sz="3000"/>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half" idx="13"/>
          </p:nvPr>
        </p:nvSpPr>
        <p:spPr>
          <a:xfrm>
            <a:off x="8001001" y="2019300"/>
            <a:ext cx="3552825" cy="4203700"/>
          </a:xfrm>
        </p:spPr>
        <p:txBody>
          <a:bodyPr>
            <a:normAutofit/>
          </a:bodyPr>
          <a:lstStyle>
            <a:lvl1pPr>
              <a:defRPr sz="3200"/>
            </a:lvl1pPr>
            <a:lvl2pPr>
              <a:defRPr sz="3000"/>
            </a:lvl2pPr>
            <a:lvl3pPr>
              <a:defRPr sz="3000"/>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80B5341F-0F1C-8680-6895-652C10DAEEDA}"/>
              </a:ext>
            </a:extLst>
          </p:cNvPr>
          <p:cNvSpPr>
            <a:spLocks noGrp="1"/>
          </p:cNvSpPr>
          <p:nvPr>
            <p:ph type="sldNum" sz="quarter" idx="14"/>
          </p:nvPr>
        </p:nvSpPr>
        <p:spPr/>
        <p:txBody>
          <a:bodyPr/>
          <a:lstStyle>
            <a:lvl1pPr>
              <a:defRPr/>
            </a:lvl1pPr>
          </a:lstStyle>
          <a:p>
            <a:pPr>
              <a:defRPr/>
            </a:pPr>
            <a:fld id="{E50DC556-8A25-4A88-8239-1FC509799B05}" type="slidenum">
              <a:rPr lang="en-GB"/>
              <a:pPr>
                <a:defRPr/>
              </a:pPr>
              <a:t>‹#›</a:t>
            </a:fld>
            <a:endParaRPr lang="en-GB"/>
          </a:p>
        </p:txBody>
      </p:sp>
    </p:spTree>
    <p:extLst>
      <p:ext uri="{BB962C8B-B14F-4D97-AF65-F5344CB8AC3E}">
        <p14:creationId xmlns:p14="http://schemas.microsoft.com/office/powerpoint/2010/main" val="2542336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38A61329-15F8-73E7-9F65-AE630CE2F453}"/>
              </a:ext>
            </a:extLst>
          </p:cNvPr>
          <p:cNvSpPr>
            <a:spLocks noGrp="1"/>
          </p:cNvSpPr>
          <p:nvPr>
            <p:ph type="sldNum" sz="quarter" idx="10"/>
          </p:nvPr>
        </p:nvSpPr>
        <p:spPr/>
        <p:txBody>
          <a:bodyPr/>
          <a:lstStyle>
            <a:lvl1pPr>
              <a:defRPr/>
            </a:lvl1pPr>
          </a:lstStyle>
          <a:p>
            <a:pPr>
              <a:defRPr/>
            </a:pPr>
            <a:fld id="{F3351BF3-8318-4AE5-8409-DA5BE8410898}" type="slidenum">
              <a:rPr lang="en-GB"/>
              <a:pPr>
                <a:defRPr/>
              </a:pPr>
              <a:t>‹#›</a:t>
            </a:fld>
            <a:endParaRPr lang="en-GB"/>
          </a:p>
        </p:txBody>
      </p:sp>
    </p:spTree>
    <p:extLst>
      <p:ext uri="{BB962C8B-B14F-4D97-AF65-F5344CB8AC3E}">
        <p14:creationId xmlns:p14="http://schemas.microsoft.com/office/powerpoint/2010/main" val="3596077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E3E7B59-A5E8-3B3D-D0FD-BA61D2986AA3}"/>
              </a:ext>
            </a:extLst>
          </p:cNvPr>
          <p:cNvSpPr>
            <a:spLocks noGrp="1"/>
          </p:cNvSpPr>
          <p:nvPr>
            <p:ph type="sldNum" sz="quarter" idx="10"/>
          </p:nvPr>
        </p:nvSpPr>
        <p:spPr/>
        <p:txBody>
          <a:bodyPr/>
          <a:lstStyle>
            <a:lvl1pPr>
              <a:defRPr/>
            </a:lvl1pPr>
          </a:lstStyle>
          <a:p>
            <a:pPr>
              <a:defRPr/>
            </a:pPr>
            <a:fld id="{B76C79A1-B22E-4E34-B184-5DC434677806}" type="slidenum">
              <a:rPr lang="en-GB"/>
              <a:pPr>
                <a:defRPr/>
              </a:pPr>
              <a:t>‹#›</a:t>
            </a:fld>
            <a:endParaRPr lang="en-GB"/>
          </a:p>
        </p:txBody>
      </p:sp>
    </p:spTree>
    <p:extLst>
      <p:ext uri="{BB962C8B-B14F-4D97-AF65-F5344CB8AC3E}">
        <p14:creationId xmlns:p14="http://schemas.microsoft.com/office/powerpoint/2010/main" val="3227186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plit content 1">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6C03EE-0FAA-4AF3-6DD0-330A4177932C}"/>
              </a:ext>
            </a:extLst>
          </p:cNvPr>
          <p:cNvSpPr/>
          <p:nvPr userDrawn="1"/>
        </p:nvSpPr>
        <p:spPr>
          <a:xfrm flipH="1">
            <a:off x="0" y="0"/>
            <a:ext cx="6092825" cy="6858000"/>
          </a:xfrm>
          <a:prstGeom prst="rect">
            <a:avLst/>
          </a:prstGeom>
          <a:solidFill>
            <a:srgbClr val="FFF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 name="Picture 4" descr="A picture containing drawing&#10;&#10;Description automatically generated">
            <a:extLst>
              <a:ext uri="{FF2B5EF4-FFF2-40B4-BE49-F238E27FC236}">
                <a16:creationId xmlns:a16="http://schemas.microsoft.com/office/drawing/2014/main" id="{11A0F074-BEE6-5EF4-2C5C-F65B84D099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7" y="648855"/>
            <a:ext cx="4829172" cy="1368980"/>
          </a:xfrm>
        </p:spPr>
        <p:txBody>
          <a:bodyPr/>
          <a:lstStyle>
            <a:lvl1pPr>
              <a:defRPr/>
            </a:lvl1pPr>
          </a:lstStyle>
          <a:p>
            <a:r>
              <a:rPr lang="en-US"/>
              <a:t>Click to edit Master title style</a:t>
            </a:r>
            <a:endParaRPr lang="en-GB"/>
          </a:p>
        </p:txBody>
      </p:sp>
      <p:sp>
        <p:nvSpPr>
          <p:cNvPr id="8" name="Content Placeholder 2"/>
          <p:cNvSpPr>
            <a:spLocks noGrp="1"/>
          </p:cNvSpPr>
          <p:nvPr>
            <p:ph idx="1"/>
          </p:nvPr>
        </p:nvSpPr>
        <p:spPr>
          <a:xfrm>
            <a:off x="635001" y="2409363"/>
            <a:ext cx="4829172" cy="3810462"/>
          </a:xfrm>
        </p:spPr>
        <p:txBody>
          <a:bodyPr/>
          <a:lstStyle/>
          <a:p>
            <a:pPr lvl="0"/>
            <a:r>
              <a:rPr lang="en-US"/>
              <a:t>Click to edit Master text styles</a:t>
            </a:r>
          </a:p>
          <a:p>
            <a:pPr lvl="1"/>
            <a:r>
              <a:rPr lang="en-US"/>
              <a:t>Second level</a:t>
            </a:r>
          </a:p>
          <a:p>
            <a:pPr lvl="2"/>
            <a:r>
              <a:rPr lang="en-US"/>
              <a:t>Third level</a:t>
            </a:r>
          </a:p>
        </p:txBody>
      </p:sp>
      <p:sp>
        <p:nvSpPr>
          <p:cNvPr id="12" name="Content Placeholder 2"/>
          <p:cNvSpPr>
            <a:spLocks noGrp="1"/>
          </p:cNvSpPr>
          <p:nvPr>
            <p:ph idx="13"/>
          </p:nvPr>
        </p:nvSpPr>
        <p:spPr>
          <a:xfrm>
            <a:off x="6728119" y="2409363"/>
            <a:ext cx="4829172" cy="38104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6AE4C4FB-A787-62E3-1BF8-67E2BC4C6D67}"/>
              </a:ext>
            </a:extLst>
          </p:cNvPr>
          <p:cNvSpPr>
            <a:spLocks noGrp="1"/>
          </p:cNvSpPr>
          <p:nvPr>
            <p:ph type="sldNum" sz="quarter" idx="14"/>
          </p:nvPr>
        </p:nvSpPr>
        <p:spPr/>
        <p:txBody>
          <a:bodyPr/>
          <a:lstStyle>
            <a:lvl1pPr>
              <a:defRPr smtClean="0">
                <a:solidFill>
                  <a:schemeClr val="bg1"/>
                </a:solidFill>
              </a:defRPr>
            </a:lvl1pPr>
          </a:lstStyle>
          <a:p>
            <a:pPr>
              <a:defRPr/>
            </a:pPr>
            <a:fld id="{1205FF21-C519-4466-B4A7-860473A39F52}" type="slidenum">
              <a:rPr lang="en-GB"/>
              <a:pPr>
                <a:defRPr/>
              </a:pPr>
              <a:t>‹#›</a:t>
            </a:fld>
            <a:endParaRPr lang="en-GB"/>
          </a:p>
        </p:txBody>
      </p:sp>
    </p:spTree>
    <p:extLst>
      <p:ext uri="{BB962C8B-B14F-4D97-AF65-F5344CB8AC3E}">
        <p14:creationId xmlns:p14="http://schemas.microsoft.com/office/powerpoint/2010/main" val="295159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Presentation title slide ">
    <p:spTree>
      <p:nvGrpSpPr>
        <p:cNvPr id="1" name=""/>
        <p:cNvGrpSpPr/>
        <p:nvPr/>
      </p:nvGrpSpPr>
      <p:grpSpPr>
        <a:xfrm>
          <a:off x="0" y="0"/>
          <a:ext cx="0" cy="0"/>
          <a:chOff x="0" y="0"/>
          <a:chExt cx="0" cy="0"/>
        </a:xfrm>
      </p:grpSpPr>
      <p:pic>
        <p:nvPicPr>
          <p:cNvPr id="2" name="Picture 3" descr="A group of boys in uniform&#10;&#10;Description automatically generated">
            <a:extLst>
              <a:ext uri="{FF2B5EF4-FFF2-40B4-BE49-F238E27FC236}">
                <a16:creationId xmlns:a16="http://schemas.microsoft.com/office/drawing/2014/main" id="{8B4B32A8-BA45-6B98-CDD6-B9C6CB226C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0"/>
            <a:ext cx="12392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A blue triangles on a black background&#10;&#10;Description automatically generated">
            <a:extLst>
              <a:ext uri="{FF2B5EF4-FFF2-40B4-BE49-F238E27FC236}">
                <a16:creationId xmlns:a16="http://schemas.microsoft.com/office/drawing/2014/main" id="{037083AE-A440-3D86-FC6D-1A5CF5E1F91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91563" y="285750"/>
            <a:ext cx="34163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
            <a:extLst>
              <a:ext uri="{FF2B5EF4-FFF2-40B4-BE49-F238E27FC236}">
                <a16:creationId xmlns:a16="http://schemas.microsoft.com/office/drawing/2014/main" id="{867C6C50-D8DD-5939-2A2D-5A26B0CA2C4A}"/>
              </a:ext>
            </a:extLst>
          </p:cNvPr>
          <p:cNvGrpSpPr>
            <a:grpSpLocks/>
          </p:cNvGrpSpPr>
          <p:nvPr userDrawn="1"/>
        </p:nvGrpSpPr>
        <p:grpSpPr bwMode="auto">
          <a:xfrm>
            <a:off x="6343650" y="5240338"/>
            <a:ext cx="3017838" cy="187325"/>
            <a:chOff x="6174145" y="2837017"/>
            <a:chExt cx="3740919" cy="232115"/>
          </a:xfrm>
        </p:grpSpPr>
        <p:grpSp>
          <p:nvGrpSpPr>
            <p:cNvPr id="5" name="Group 4">
              <a:extLst>
                <a:ext uri="{FF2B5EF4-FFF2-40B4-BE49-F238E27FC236}">
                  <a16:creationId xmlns:a16="http://schemas.microsoft.com/office/drawing/2014/main" id="{54E2C007-31BC-C977-D037-F3184FD3C451}"/>
                </a:ext>
              </a:extLst>
            </p:cNvPr>
            <p:cNvGrpSpPr/>
            <p:nvPr userDrawn="1"/>
          </p:nvGrpSpPr>
          <p:grpSpPr>
            <a:xfrm>
              <a:off x="6174145" y="2837017"/>
              <a:ext cx="1687807" cy="228908"/>
              <a:chOff x="4388997" y="6273325"/>
              <a:chExt cx="1687807" cy="228908"/>
            </a:xfrm>
            <a:solidFill>
              <a:schemeClr val="bg1"/>
            </a:solidFill>
          </p:grpSpPr>
          <p:sp>
            <p:nvSpPr>
              <p:cNvPr id="9" name="Rectangle 8">
                <a:extLst>
                  <a:ext uri="{FF2B5EF4-FFF2-40B4-BE49-F238E27FC236}">
                    <a16:creationId xmlns:a16="http://schemas.microsoft.com/office/drawing/2014/main" id="{8C559274-A256-72AB-19E1-9BC52DD29267}"/>
                  </a:ext>
                </a:extLst>
              </p:cNvPr>
              <p:cNvSpPr/>
              <p:nvPr/>
            </p:nvSpPr>
            <p:spPr>
              <a:xfrm>
                <a:off x="4721636" y="6273325"/>
                <a:ext cx="1355168" cy="228908"/>
              </a:xfrm>
              <a:prstGeom prst="rect">
                <a:avLst/>
              </a:prstGeom>
              <a:noFill/>
            </p:spPr>
            <p:txBody>
              <a:bodyPr lIns="0" tIns="0" rIns="0" bIns="0">
                <a:spAutoFit/>
              </a:bodyPr>
              <a:lstStyle/>
              <a:p>
                <a:pPr eaLnBrk="1" fontAlgn="auto" hangingPunct="1">
                  <a:spcBef>
                    <a:spcPts val="0"/>
                  </a:spcBef>
                  <a:spcAft>
                    <a:spcPts val="0"/>
                  </a:spcAft>
                  <a:defRPr/>
                </a:pPr>
                <a:r>
                  <a:rPr lang="en-GB" altLang="en-US" sz="1200" b="1">
                    <a:solidFill>
                      <a:schemeClr val="bg1"/>
                    </a:solidFill>
                    <a:latin typeface="+mn-lt"/>
                  </a:rPr>
                  <a:t>@</a:t>
                </a:r>
                <a:r>
                  <a:rPr lang="en-GB" altLang="en-US" sz="1200" b="1" err="1">
                    <a:solidFill>
                      <a:schemeClr val="bg1"/>
                    </a:solidFill>
                    <a:latin typeface="+mn-lt"/>
                  </a:rPr>
                  <a:t>TeachFirst</a:t>
                </a:r>
                <a:endParaRPr lang="en-GB" sz="1200" b="1">
                  <a:solidFill>
                    <a:schemeClr val="bg1"/>
                  </a:solidFill>
                  <a:latin typeface="+mn-lt"/>
                </a:endParaRPr>
              </a:p>
            </p:txBody>
          </p:sp>
          <p:pic>
            <p:nvPicPr>
              <p:cNvPr id="10" name="Graphic 12">
                <a:extLst>
                  <a:ext uri="{FF2B5EF4-FFF2-40B4-BE49-F238E27FC236}">
                    <a16:creationId xmlns:a16="http://schemas.microsoft.com/office/drawing/2014/main" id="{C3006CE0-73DB-EDAD-0C04-86B052E514CE}"/>
                  </a:ext>
                </a:extLst>
              </p:cNvPr>
              <p:cNvPicPr>
                <a:picLocks noChangeAspect="1"/>
              </p:cNvPicPr>
              <p:nvPr/>
            </p:nvPicPr>
            <p:blipFill>
              <a:blip r:embed="rId4" cstate="print"/>
              <a:stretch>
                <a:fillRect/>
              </a:stretch>
            </p:blipFill>
            <p:spPr>
              <a:xfrm>
                <a:off x="4388997" y="6285528"/>
                <a:ext cx="235270" cy="191039"/>
              </a:xfrm>
              <a:prstGeom prst="rect">
                <a:avLst/>
              </a:prstGeom>
            </p:spPr>
          </p:pic>
        </p:grpSp>
        <p:grpSp>
          <p:nvGrpSpPr>
            <p:cNvPr id="6" name="Group 5">
              <a:extLst>
                <a:ext uri="{FF2B5EF4-FFF2-40B4-BE49-F238E27FC236}">
                  <a16:creationId xmlns:a16="http://schemas.microsoft.com/office/drawing/2014/main" id="{EDF6A61B-AEAF-9EF6-6680-C0E3772F3E9B}"/>
                </a:ext>
              </a:extLst>
            </p:cNvPr>
            <p:cNvGrpSpPr/>
            <p:nvPr userDrawn="1"/>
          </p:nvGrpSpPr>
          <p:grpSpPr>
            <a:xfrm>
              <a:off x="8003079" y="2840224"/>
              <a:ext cx="1911985" cy="228908"/>
              <a:chOff x="6575745" y="6276532"/>
              <a:chExt cx="1911985" cy="228908"/>
            </a:xfrm>
            <a:solidFill>
              <a:schemeClr val="bg1"/>
            </a:solidFill>
          </p:grpSpPr>
          <p:pic>
            <p:nvPicPr>
              <p:cNvPr id="7" name="Graphic 9">
                <a:extLst>
                  <a:ext uri="{FF2B5EF4-FFF2-40B4-BE49-F238E27FC236}">
                    <a16:creationId xmlns:a16="http://schemas.microsoft.com/office/drawing/2014/main" id="{2866B65B-35E1-4A0B-DF75-5FC5457E21F2}"/>
                  </a:ext>
                </a:extLst>
              </p:cNvPr>
              <p:cNvPicPr>
                <a:picLocks noChangeAspect="1"/>
              </p:cNvPicPr>
              <p:nvPr/>
            </p:nvPicPr>
            <p:blipFill>
              <a:blip r:embed="rId5" cstate="print"/>
              <a:stretch>
                <a:fillRect/>
              </a:stretch>
            </p:blipFill>
            <p:spPr>
              <a:xfrm>
                <a:off x="6575745" y="6285528"/>
                <a:ext cx="216704" cy="216706"/>
              </a:xfrm>
              <a:prstGeom prst="rect">
                <a:avLst/>
              </a:prstGeom>
            </p:spPr>
          </p:pic>
          <p:sp>
            <p:nvSpPr>
              <p:cNvPr id="8" name="Rectangle 7">
                <a:extLst>
                  <a:ext uri="{FF2B5EF4-FFF2-40B4-BE49-F238E27FC236}">
                    <a16:creationId xmlns:a16="http://schemas.microsoft.com/office/drawing/2014/main" id="{533E0B2F-6208-251B-C530-A99A43E51E01}"/>
                  </a:ext>
                </a:extLst>
              </p:cNvPr>
              <p:cNvSpPr/>
              <p:nvPr/>
            </p:nvSpPr>
            <p:spPr>
              <a:xfrm>
                <a:off x="6924943" y="6276532"/>
                <a:ext cx="1562787" cy="228908"/>
              </a:xfrm>
              <a:prstGeom prst="rect">
                <a:avLst/>
              </a:prstGeom>
              <a:noFill/>
            </p:spPr>
            <p:txBody>
              <a:bodyPr lIns="0" tIns="0" rIns="0" bIns="0">
                <a:spAutoFit/>
              </a:bodyPr>
              <a:lstStyle/>
              <a:p>
                <a:pPr eaLnBrk="1" fontAlgn="auto" hangingPunct="1">
                  <a:spcBef>
                    <a:spcPts val="0"/>
                  </a:spcBef>
                  <a:spcAft>
                    <a:spcPts val="0"/>
                  </a:spcAft>
                  <a:defRPr/>
                </a:pPr>
                <a:r>
                  <a:rPr lang="en-GB" sz="1200" b="1">
                    <a:solidFill>
                      <a:schemeClr val="bg1"/>
                    </a:solidFill>
                    <a:latin typeface="+mn-lt"/>
                  </a:rPr>
                  <a:t>@</a:t>
                </a:r>
                <a:r>
                  <a:rPr lang="en-GB" sz="1200" b="1" err="1">
                    <a:solidFill>
                      <a:schemeClr val="bg1"/>
                    </a:solidFill>
                    <a:latin typeface="+mn-lt"/>
                  </a:rPr>
                  <a:t>teachfirstuk</a:t>
                </a:r>
                <a:endParaRPr lang="en-GB" sz="1200" b="1">
                  <a:solidFill>
                    <a:schemeClr val="bg1"/>
                  </a:solidFill>
                  <a:latin typeface="+mn-lt"/>
                </a:endParaRPr>
              </a:p>
            </p:txBody>
          </p:sp>
        </p:grpSp>
      </p:grpSp>
      <p:sp>
        <p:nvSpPr>
          <p:cNvPr id="20" name="Text Placeholder 14"/>
          <p:cNvSpPr>
            <a:spLocks noGrp="1"/>
          </p:cNvSpPr>
          <p:nvPr>
            <p:ph type="body" sz="quarter" idx="10"/>
          </p:nvPr>
        </p:nvSpPr>
        <p:spPr>
          <a:xfrm>
            <a:off x="6344484" y="2519569"/>
            <a:ext cx="5527807" cy="1700282"/>
          </a:xfrm>
        </p:spPr>
        <p:txBody>
          <a:bodyPr/>
          <a:lstStyle>
            <a:lvl1pPr>
              <a:defRPr sz="6000">
                <a:solidFill>
                  <a:schemeClr val="bg1"/>
                </a:solidFill>
                <a:latin typeface="Constantia" panose="02030602050306030303" pitchFamily="18" charset="0"/>
              </a:defRPr>
            </a:lvl1pPr>
          </a:lstStyle>
          <a:p>
            <a:pPr lvl="0"/>
            <a:r>
              <a:rPr lang="en-US"/>
              <a:t>Click to edit Master text styles</a:t>
            </a:r>
          </a:p>
        </p:txBody>
      </p:sp>
      <p:sp>
        <p:nvSpPr>
          <p:cNvPr id="21" name="Text Placeholder 16"/>
          <p:cNvSpPr>
            <a:spLocks noGrp="1"/>
          </p:cNvSpPr>
          <p:nvPr>
            <p:ph type="body" sz="quarter" idx="11"/>
          </p:nvPr>
        </p:nvSpPr>
        <p:spPr>
          <a:xfrm>
            <a:off x="6329574" y="4443483"/>
            <a:ext cx="5527807" cy="391905"/>
          </a:xfrm>
        </p:spPr>
        <p:txBody>
          <a:bodyPr>
            <a:noAutofit/>
          </a:bodyPr>
          <a:lstStyle>
            <a:lvl1pPr>
              <a:defRPr sz="30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88216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plit content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876988-A34C-CB5A-72B8-ECC7688B5656}"/>
              </a:ext>
            </a:extLst>
          </p:cNvPr>
          <p:cNvSpPr/>
          <p:nvPr userDrawn="1"/>
        </p:nvSpPr>
        <p:spPr>
          <a:xfrm flipH="1">
            <a:off x="0" y="0"/>
            <a:ext cx="6092825" cy="6858000"/>
          </a:xfrm>
          <a:prstGeom prst="rect">
            <a:avLst/>
          </a:prstGeom>
          <a:solidFill>
            <a:srgbClr val="FFF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4" descr="A close up of a logo&#10;&#10;Description automatically generated">
            <a:extLst>
              <a:ext uri="{FF2B5EF4-FFF2-40B4-BE49-F238E27FC236}">
                <a16:creationId xmlns:a16="http://schemas.microsoft.com/office/drawing/2014/main" id="{DD6A3DE0-7798-2432-BF70-3B9612173A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7600" y="207963"/>
            <a:ext cx="565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635001" y="2409364"/>
            <a:ext cx="4829172" cy="3810462"/>
          </a:xfrm>
        </p:spPr>
        <p:txBody>
          <a:bodyPr/>
          <a:lstStyle/>
          <a:p>
            <a:pPr lvl="0"/>
            <a:r>
              <a:rPr lang="en-US"/>
              <a:t>Click to edit Master text styles</a:t>
            </a:r>
          </a:p>
          <a:p>
            <a:pPr lvl="1"/>
            <a:r>
              <a:rPr lang="en-US"/>
              <a:t>Second level</a:t>
            </a:r>
          </a:p>
          <a:p>
            <a:pPr lvl="2"/>
            <a:r>
              <a:rPr lang="en-US"/>
              <a:t>Third level</a:t>
            </a:r>
          </a:p>
        </p:txBody>
      </p:sp>
      <p:sp>
        <p:nvSpPr>
          <p:cNvPr id="12" name="Content Placeholder 2"/>
          <p:cNvSpPr>
            <a:spLocks noGrp="1"/>
          </p:cNvSpPr>
          <p:nvPr>
            <p:ph idx="13"/>
          </p:nvPr>
        </p:nvSpPr>
        <p:spPr>
          <a:xfrm>
            <a:off x="6728119" y="2409364"/>
            <a:ext cx="4829172" cy="381046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631827" y="648855"/>
            <a:ext cx="4832346" cy="1368980"/>
          </a:xfrm>
        </p:spPr>
        <p:txBody>
          <a:bodyPr/>
          <a:lstStyle>
            <a:lvl1pPr>
              <a:defRPr/>
            </a:lvl1pPr>
          </a:lstStyle>
          <a:p>
            <a:r>
              <a:rPr lang="en-US"/>
              <a:t>Click to edit Master title style</a:t>
            </a:r>
            <a:endParaRPr lang="en-GB"/>
          </a:p>
        </p:txBody>
      </p:sp>
      <p:sp>
        <p:nvSpPr>
          <p:cNvPr id="4" name="Slide Number Placeholder 4">
            <a:extLst>
              <a:ext uri="{FF2B5EF4-FFF2-40B4-BE49-F238E27FC236}">
                <a16:creationId xmlns:a16="http://schemas.microsoft.com/office/drawing/2014/main" id="{CCFBED3B-9B6E-02CE-54F4-8BABA19B0076}"/>
              </a:ext>
            </a:extLst>
          </p:cNvPr>
          <p:cNvSpPr>
            <a:spLocks noGrp="1"/>
          </p:cNvSpPr>
          <p:nvPr>
            <p:ph type="sldNum" sz="quarter" idx="14"/>
          </p:nvPr>
        </p:nvSpPr>
        <p:spPr/>
        <p:txBody>
          <a:bodyPr/>
          <a:lstStyle>
            <a:lvl1pPr>
              <a:defRPr smtClean="0">
                <a:solidFill>
                  <a:schemeClr val="tx1"/>
                </a:solidFill>
              </a:defRPr>
            </a:lvl1pPr>
          </a:lstStyle>
          <a:p>
            <a:pPr>
              <a:defRPr/>
            </a:pPr>
            <a:fld id="{873F9D14-E4DB-4C26-938A-788AB15ECD65}" type="slidenum">
              <a:rPr lang="en-GB"/>
              <a:pPr>
                <a:defRPr/>
              </a:pPr>
              <a:t>‹#›</a:t>
            </a:fld>
            <a:endParaRPr lang="en-GB"/>
          </a:p>
        </p:txBody>
      </p:sp>
    </p:spTree>
    <p:extLst>
      <p:ext uri="{BB962C8B-B14F-4D97-AF65-F5344CB8AC3E}">
        <p14:creationId xmlns:p14="http://schemas.microsoft.com/office/powerpoint/2010/main" val="1478436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ey message_long 1">
    <p:bg>
      <p:bgPr>
        <a:solidFill>
          <a:schemeClr val="accent1"/>
        </a:solidFill>
        <a:effectLst/>
      </p:bgPr>
    </p:bg>
    <p:spTree>
      <p:nvGrpSpPr>
        <p:cNvPr id="1" name=""/>
        <p:cNvGrpSpPr/>
        <p:nvPr/>
      </p:nvGrpSpPr>
      <p:grpSpPr>
        <a:xfrm>
          <a:off x="0" y="0"/>
          <a:ext cx="0" cy="0"/>
          <a:chOff x="0" y="0"/>
          <a:chExt cx="0" cy="0"/>
        </a:xfrm>
      </p:grpSpPr>
      <p:pic>
        <p:nvPicPr>
          <p:cNvPr id="3" name="Picture 3" descr="A picture containing drawing&#10;&#10;Description automatically generated">
            <a:extLst>
              <a:ext uri="{FF2B5EF4-FFF2-40B4-BE49-F238E27FC236}">
                <a16:creationId xmlns:a16="http://schemas.microsoft.com/office/drawing/2014/main" id="{16643ED2-5849-FA05-EFF4-B202D4A8C5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42203" y="2613062"/>
            <a:ext cx="8304420" cy="1547015"/>
          </a:xfrm>
        </p:spPr>
        <p:txBody>
          <a:bodyPr anchor="ctr"/>
          <a:lstStyle>
            <a:lvl1pPr algn="ctr">
              <a:defRPr sz="8800">
                <a:solidFill>
                  <a:schemeClr val="bg1"/>
                </a:solidFill>
              </a:defRPr>
            </a:lvl1pPr>
          </a:lstStyle>
          <a:p>
            <a:r>
              <a:rPr lang="en-US"/>
              <a:t>Click to edit Master title style</a:t>
            </a:r>
            <a:endParaRPr lang="en-GB"/>
          </a:p>
        </p:txBody>
      </p:sp>
      <p:sp>
        <p:nvSpPr>
          <p:cNvPr id="11" name="Subtitle 2"/>
          <p:cNvSpPr>
            <a:spLocks noGrp="1"/>
          </p:cNvSpPr>
          <p:nvPr>
            <p:ph type="subTitle" idx="1"/>
          </p:nvPr>
        </p:nvSpPr>
        <p:spPr>
          <a:xfrm>
            <a:off x="3624217" y="2280663"/>
            <a:ext cx="4982196" cy="369332"/>
          </a:xfrm>
        </p:spPr>
        <p:txBody>
          <a:bodyPr>
            <a:spAutoFit/>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4">
            <a:extLst>
              <a:ext uri="{FF2B5EF4-FFF2-40B4-BE49-F238E27FC236}">
                <a16:creationId xmlns:a16="http://schemas.microsoft.com/office/drawing/2014/main" id="{287E0767-B54B-844D-2A2D-59AE2CBEB7C4}"/>
              </a:ext>
            </a:extLst>
          </p:cNvPr>
          <p:cNvSpPr>
            <a:spLocks noGrp="1"/>
          </p:cNvSpPr>
          <p:nvPr>
            <p:ph type="sldNum" sz="quarter" idx="10"/>
          </p:nvPr>
        </p:nvSpPr>
        <p:spPr/>
        <p:txBody>
          <a:bodyPr/>
          <a:lstStyle>
            <a:lvl1pPr>
              <a:defRPr smtClean="0">
                <a:solidFill>
                  <a:schemeClr val="bg1"/>
                </a:solidFill>
              </a:defRPr>
            </a:lvl1pPr>
          </a:lstStyle>
          <a:p>
            <a:pPr>
              <a:defRPr/>
            </a:pPr>
            <a:fld id="{A934809B-C58E-412C-A683-9D8D3990F57D}" type="slidenum">
              <a:rPr lang="en-GB"/>
              <a:pPr>
                <a:defRPr/>
              </a:pPr>
              <a:t>‹#›</a:t>
            </a:fld>
            <a:endParaRPr lang="en-GB"/>
          </a:p>
        </p:txBody>
      </p:sp>
    </p:spTree>
    <p:extLst>
      <p:ext uri="{BB962C8B-B14F-4D97-AF65-F5344CB8AC3E}">
        <p14:creationId xmlns:p14="http://schemas.microsoft.com/office/powerpoint/2010/main" val="2095661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ey message_long 2">
    <p:bg>
      <p:bgPr>
        <a:solidFill>
          <a:schemeClr val="accent2"/>
        </a:solidFill>
        <a:effectLst/>
      </p:bgPr>
    </p:bg>
    <p:spTree>
      <p:nvGrpSpPr>
        <p:cNvPr id="1" name=""/>
        <p:cNvGrpSpPr/>
        <p:nvPr/>
      </p:nvGrpSpPr>
      <p:grpSpPr>
        <a:xfrm>
          <a:off x="0" y="0"/>
          <a:ext cx="0" cy="0"/>
          <a:chOff x="0" y="0"/>
          <a:chExt cx="0" cy="0"/>
        </a:xfrm>
      </p:grpSpPr>
      <p:pic>
        <p:nvPicPr>
          <p:cNvPr id="3" name="Picture 3" descr="A close up of a logo&#10;&#10;Description automatically generated">
            <a:extLst>
              <a:ext uri="{FF2B5EF4-FFF2-40B4-BE49-F238E27FC236}">
                <a16:creationId xmlns:a16="http://schemas.microsoft.com/office/drawing/2014/main" id="{0A68B007-BD31-384A-B961-718F996A56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7600" y="207963"/>
            <a:ext cx="565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42203" y="2613062"/>
            <a:ext cx="8304420" cy="1547015"/>
          </a:xfrm>
        </p:spPr>
        <p:txBody>
          <a:bodyPr anchor="ctr"/>
          <a:lstStyle>
            <a:lvl1pPr algn="ctr">
              <a:defRPr sz="8800"/>
            </a:lvl1pPr>
          </a:lstStyle>
          <a:p>
            <a:r>
              <a:rPr lang="en-US"/>
              <a:t>Click to edit Master title style</a:t>
            </a:r>
            <a:endParaRPr lang="en-GB"/>
          </a:p>
        </p:txBody>
      </p:sp>
      <p:sp>
        <p:nvSpPr>
          <p:cNvPr id="11" name="Subtitle 2"/>
          <p:cNvSpPr>
            <a:spLocks noGrp="1"/>
          </p:cNvSpPr>
          <p:nvPr>
            <p:ph type="subTitle" idx="1"/>
          </p:nvPr>
        </p:nvSpPr>
        <p:spPr>
          <a:xfrm>
            <a:off x="3629241" y="2243730"/>
            <a:ext cx="5087704" cy="369332"/>
          </a:xfrm>
        </p:spPr>
        <p:txBody>
          <a:bodyPr>
            <a:spAutoFit/>
          </a:bodyPr>
          <a:lstStyle>
            <a:lvl1pPr marL="0" indent="0" algn="ctr">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4">
            <a:extLst>
              <a:ext uri="{FF2B5EF4-FFF2-40B4-BE49-F238E27FC236}">
                <a16:creationId xmlns:a16="http://schemas.microsoft.com/office/drawing/2014/main" id="{67799FEE-CDBD-8AFA-EC0F-4DBE417CBF30}"/>
              </a:ext>
            </a:extLst>
          </p:cNvPr>
          <p:cNvSpPr>
            <a:spLocks noGrp="1"/>
          </p:cNvSpPr>
          <p:nvPr>
            <p:ph type="sldNum" sz="quarter" idx="10"/>
          </p:nvPr>
        </p:nvSpPr>
        <p:spPr/>
        <p:txBody>
          <a:bodyPr/>
          <a:lstStyle>
            <a:lvl1pPr>
              <a:defRPr smtClean="0">
                <a:solidFill>
                  <a:schemeClr val="bg1"/>
                </a:solidFill>
              </a:defRPr>
            </a:lvl1pPr>
          </a:lstStyle>
          <a:p>
            <a:pPr>
              <a:defRPr/>
            </a:pPr>
            <a:fld id="{5BC2AC4E-A23F-4FBE-ACD9-109F702CA50C}" type="slidenum">
              <a:rPr lang="en-GB"/>
              <a:pPr>
                <a:defRPr/>
              </a:pPr>
              <a:t>‹#›</a:t>
            </a:fld>
            <a:endParaRPr lang="en-GB"/>
          </a:p>
        </p:txBody>
      </p:sp>
    </p:spTree>
    <p:extLst>
      <p:ext uri="{BB962C8B-B14F-4D97-AF65-F5344CB8AC3E}">
        <p14:creationId xmlns:p14="http://schemas.microsoft.com/office/powerpoint/2010/main" val="2171248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estion">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FDAB76D8-CCCA-377B-C98B-9EEC0CE2D4B4}"/>
              </a:ext>
            </a:extLst>
          </p:cNvPr>
          <p:cNvSpPr/>
          <p:nvPr/>
        </p:nvSpPr>
        <p:spPr>
          <a:xfrm>
            <a:off x="4498975" y="825500"/>
            <a:ext cx="3303588" cy="5068888"/>
          </a:xfrm>
          <a:custGeom>
            <a:avLst/>
            <a:gdLst>
              <a:gd name="connsiteX0" fmla="*/ 907887 w 2834469"/>
              <a:gd name="connsiteY0" fmla="*/ 2964158 h 4349817"/>
              <a:gd name="connsiteX1" fmla="*/ 886486 w 2834469"/>
              <a:gd name="connsiteY1" fmla="*/ 2912189 h 4349817"/>
              <a:gd name="connsiteX2" fmla="*/ 886486 w 2834469"/>
              <a:gd name="connsiteY2" fmla="*/ 2716400 h 4349817"/>
              <a:gd name="connsiteX3" fmla="*/ 1042382 w 2834469"/>
              <a:gd name="connsiteY3" fmla="*/ 2223833 h 4349817"/>
              <a:gd name="connsiteX4" fmla="*/ 1491712 w 2834469"/>
              <a:gd name="connsiteY4" fmla="*/ 1829208 h 4349817"/>
              <a:gd name="connsiteX5" fmla="*/ 1846306 w 2834469"/>
              <a:gd name="connsiteY5" fmla="*/ 1535571 h 4349817"/>
              <a:gd name="connsiteX6" fmla="*/ 1962538 w 2834469"/>
              <a:gd name="connsiteY6" fmla="*/ 1223470 h 4349817"/>
              <a:gd name="connsiteX7" fmla="*/ 1815773 w 2834469"/>
              <a:gd name="connsiteY7" fmla="*/ 908417 h 4349817"/>
              <a:gd name="connsiteX8" fmla="*/ 1430552 w 2834469"/>
              <a:gd name="connsiteY8" fmla="*/ 789154 h 4349817"/>
              <a:gd name="connsiteX9" fmla="*/ 1017937 w 2834469"/>
              <a:gd name="connsiteY9" fmla="*/ 917555 h 4349817"/>
              <a:gd name="connsiteX10" fmla="*/ 861946 w 2834469"/>
              <a:gd name="connsiteY10" fmla="*/ 1248027 h 4349817"/>
              <a:gd name="connsiteX11" fmla="*/ 861946 w 2834469"/>
              <a:gd name="connsiteY11" fmla="*/ 1345874 h 4349817"/>
              <a:gd name="connsiteX12" fmla="*/ 788611 w 2834469"/>
              <a:gd name="connsiteY12" fmla="*/ 1413167 h 4349817"/>
              <a:gd name="connsiteX13" fmla="*/ 73336 w 2834469"/>
              <a:gd name="connsiteY13" fmla="*/ 1382614 h 4349817"/>
              <a:gd name="connsiteX14" fmla="*/ 1 w 2834469"/>
              <a:gd name="connsiteY14" fmla="*/ 1309801 h 4349817"/>
              <a:gd name="connsiteX15" fmla="*/ 1 w 2834469"/>
              <a:gd name="connsiteY15" fmla="*/ 1309134 h 4349817"/>
              <a:gd name="connsiteX16" fmla="*/ 1 w 2834469"/>
              <a:gd name="connsiteY16" fmla="*/ 1248027 h 4349817"/>
              <a:gd name="connsiteX17" fmla="*/ 183385 w 2834469"/>
              <a:gd name="connsiteY17" fmla="*/ 596411 h 4349817"/>
              <a:gd name="connsiteX18" fmla="*/ 693970 w 2834469"/>
              <a:gd name="connsiteY18" fmla="*/ 155908 h 4349817"/>
              <a:gd name="connsiteX19" fmla="*/ 1448909 w 2834469"/>
              <a:gd name="connsiteY19" fmla="*/ 0 h 4349817"/>
              <a:gd name="connsiteX20" fmla="*/ 2179594 w 2834469"/>
              <a:gd name="connsiteY20" fmla="*/ 149817 h 4349817"/>
              <a:gd name="connsiteX21" fmla="*/ 2665638 w 2834469"/>
              <a:gd name="connsiteY21" fmla="*/ 568617 h 4349817"/>
              <a:gd name="connsiteX22" fmla="*/ 2836848 w 2834469"/>
              <a:gd name="connsiteY22" fmla="*/ 1192631 h 4349817"/>
              <a:gd name="connsiteX23" fmla="*/ 2741731 w 2834469"/>
              <a:gd name="connsiteY23" fmla="*/ 1654549 h 4349817"/>
              <a:gd name="connsiteX24" fmla="*/ 2512786 w 2834469"/>
              <a:gd name="connsiteY24" fmla="*/ 1970268 h 4349817"/>
              <a:gd name="connsiteX25" fmla="*/ 2170367 w 2834469"/>
              <a:gd name="connsiteY25" fmla="*/ 2239538 h 4349817"/>
              <a:gd name="connsiteX26" fmla="*/ 1846306 w 2834469"/>
              <a:gd name="connsiteY26" fmla="*/ 2502621 h 4349817"/>
              <a:gd name="connsiteX27" fmla="*/ 1742438 w 2834469"/>
              <a:gd name="connsiteY27" fmla="*/ 2771796 h 4349817"/>
              <a:gd name="connsiteX28" fmla="*/ 1742438 w 2834469"/>
              <a:gd name="connsiteY28" fmla="*/ 2912570 h 4349817"/>
              <a:gd name="connsiteX29" fmla="*/ 1669676 w 2834469"/>
              <a:gd name="connsiteY29" fmla="*/ 2985955 h 4349817"/>
              <a:gd name="connsiteX30" fmla="*/ 1669008 w 2834469"/>
              <a:gd name="connsiteY30" fmla="*/ 2985955 h 4349817"/>
              <a:gd name="connsiteX31" fmla="*/ 959821 w 2834469"/>
              <a:gd name="connsiteY31" fmla="*/ 2985955 h 4349817"/>
              <a:gd name="connsiteX32" fmla="*/ 907887 w 2834469"/>
              <a:gd name="connsiteY32" fmla="*/ 2964159 h 4349817"/>
              <a:gd name="connsiteX33" fmla="*/ 944507 w 2834469"/>
              <a:gd name="connsiteY33" fmla="*/ 4218372 h 4349817"/>
              <a:gd name="connsiteX34" fmla="*/ 806969 w 2834469"/>
              <a:gd name="connsiteY34" fmla="*/ 3872671 h 4349817"/>
              <a:gd name="connsiteX35" fmla="*/ 941463 w 2834469"/>
              <a:gd name="connsiteY35" fmla="*/ 3530015 h 4349817"/>
              <a:gd name="connsiteX36" fmla="*/ 1289969 w 2834469"/>
              <a:gd name="connsiteY36" fmla="*/ 3395428 h 4349817"/>
              <a:gd name="connsiteX37" fmla="*/ 1635432 w 2834469"/>
              <a:gd name="connsiteY37" fmla="*/ 3526969 h 4349817"/>
              <a:gd name="connsiteX38" fmla="*/ 1766883 w 2834469"/>
              <a:gd name="connsiteY38" fmla="*/ 3872575 h 4349817"/>
              <a:gd name="connsiteX39" fmla="*/ 1632388 w 2834469"/>
              <a:gd name="connsiteY39" fmla="*/ 4218277 h 4349817"/>
              <a:gd name="connsiteX40" fmla="*/ 1289969 w 2834469"/>
              <a:gd name="connsiteY40" fmla="*/ 4355910 h 4349817"/>
              <a:gd name="connsiteX41" fmla="*/ 944507 w 2834469"/>
              <a:gd name="connsiteY41" fmla="*/ 4218372 h 434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34469" h="4349817">
                <a:moveTo>
                  <a:pt x="907887" y="2964158"/>
                </a:moveTo>
                <a:cubicBezTo>
                  <a:pt x="893856" y="2950558"/>
                  <a:pt x="886104" y="2931733"/>
                  <a:pt x="886486" y="2912189"/>
                </a:cubicBezTo>
                <a:lnTo>
                  <a:pt x="886486" y="2716400"/>
                </a:lnTo>
                <a:cubicBezTo>
                  <a:pt x="886486" y="2512456"/>
                  <a:pt x="938451" y="2348267"/>
                  <a:pt x="1042382" y="2223833"/>
                </a:cubicBezTo>
                <a:cubicBezTo>
                  <a:pt x="1146312" y="2099398"/>
                  <a:pt x="1296089" y="1967857"/>
                  <a:pt x="1491712" y="1829208"/>
                </a:cubicBezTo>
                <a:cubicBezTo>
                  <a:pt x="1650683" y="1719114"/>
                  <a:pt x="1768881" y="1621235"/>
                  <a:pt x="1846306" y="1535571"/>
                </a:cubicBezTo>
                <a:cubicBezTo>
                  <a:pt x="1923730" y="1449908"/>
                  <a:pt x="1962474" y="1345874"/>
                  <a:pt x="1962538" y="1223470"/>
                </a:cubicBezTo>
                <a:cubicBezTo>
                  <a:pt x="1962538" y="1092943"/>
                  <a:pt x="1913616" y="987926"/>
                  <a:pt x="1815773" y="908417"/>
                </a:cubicBezTo>
                <a:cubicBezTo>
                  <a:pt x="1717930" y="828908"/>
                  <a:pt x="1589523" y="789154"/>
                  <a:pt x="1430552" y="789154"/>
                </a:cubicBezTo>
                <a:cubicBezTo>
                  <a:pt x="1259342" y="789154"/>
                  <a:pt x="1121804" y="831954"/>
                  <a:pt x="1017937" y="917555"/>
                </a:cubicBezTo>
                <a:cubicBezTo>
                  <a:pt x="914070" y="1003155"/>
                  <a:pt x="862073" y="1113312"/>
                  <a:pt x="861946" y="1248027"/>
                </a:cubicBezTo>
                <a:lnTo>
                  <a:pt x="861946" y="1345874"/>
                </a:lnTo>
                <a:cubicBezTo>
                  <a:pt x="861946" y="1390800"/>
                  <a:pt x="837501" y="1413231"/>
                  <a:pt x="788611" y="1413167"/>
                </a:cubicBezTo>
                <a:lnTo>
                  <a:pt x="73336" y="1382614"/>
                </a:lnTo>
                <a:cubicBezTo>
                  <a:pt x="32992" y="1382772"/>
                  <a:pt x="159" y="1350173"/>
                  <a:pt x="1" y="1309801"/>
                </a:cubicBezTo>
                <a:cubicBezTo>
                  <a:pt x="-1" y="1309579"/>
                  <a:pt x="0" y="1309356"/>
                  <a:pt x="1" y="1309134"/>
                </a:cubicBezTo>
                <a:lnTo>
                  <a:pt x="1" y="1248027"/>
                </a:lnTo>
                <a:cubicBezTo>
                  <a:pt x="1" y="1003218"/>
                  <a:pt x="61129" y="786013"/>
                  <a:pt x="183385" y="596411"/>
                </a:cubicBezTo>
                <a:cubicBezTo>
                  <a:pt x="305642" y="406808"/>
                  <a:pt x="475836" y="259974"/>
                  <a:pt x="693970" y="155908"/>
                </a:cubicBezTo>
                <a:cubicBezTo>
                  <a:pt x="911914" y="51969"/>
                  <a:pt x="1163560" y="0"/>
                  <a:pt x="1448909" y="0"/>
                </a:cubicBezTo>
                <a:cubicBezTo>
                  <a:pt x="1726078" y="0"/>
                  <a:pt x="1969640" y="49939"/>
                  <a:pt x="2179594" y="149817"/>
                </a:cubicBezTo>
                <a:cubicBezTo>
                  <a:pt x="2389547" y="249694"/>
                  <a:pt x="2551562" y="389294"/>
                  <a:pt x="2665638" y="568617"/>
                </a:cubicBezTo>
                <a:cubicBezTo>
                  <a:pt x="2779778" y="748131"/>
                  <a:pt x="2836848" y="956135"/>
                  <a:pt x="2836848" y="1192631"/>
                </a:cubicBezTo>
                <a:cubicBezTo>
                  <a:pt x="2836848" y="1372144"/>
                  <a:pt x="2805142" y="1526117"/>
                  <a:pt x="2741731" y="1654549"/>
                </a:cubicBezTo>
                <a:cubicBezTo>
                  <a:pt x="2678321" y="1782981"/>
                  <a:pt x="2602005" y="1888221"/>
                  <a:pt x="2512786" y="1970268"/>
                </a:cubicBezTo>
                <a:cubicBezTo>
                  <a:pt x="2404170" y="2066843"/>
                  <a:pt x="2289821" y="2156764"/>
                  <a:pt x="2170367" y="2239538"/>
                </a:cubicBezTo>
                <a:cubicBezTo>
                  <a:pt x="2023571" y="2341446"/>
                  <a:pt x="1915550" y="2429140"/>
                  <a:pt x="1846306" y="2502621"/>
                </a:cubicBezTo>
                <a:cubicBezTo>
                  <a:pt x="1777061" y="2576101"/>
                  <a:pt x="1742438" y="2665826"/>
                  <a:pt x="1742438" y="2771796"/>
                </a:cubicBezTo>
                <a:lnTo>
                  <a:pt x="1742438" y="2912570"/>
                </a:lnTo>
                <a:cubicBezTo>
                  <a:pt x="1742596" y="2952941"/>
                  <a:pt x="1710019" y="2985797"/>
                  <a:pt x="1669676" y="2985955"/>
                </a:cubicBezTo>
                <a:cubicBezTo>
                  <a:pt x="1669453" y="2985956"/>
                  <a:pt x="1669231" y="2985956"/>
                  <a:pt x="1669008" y="2985955"/>
                </a:cubicBezTo>
                <a:lnTo>
                  <a:pt x="959821" y="2985955"/>
                </a:lnTo>
                <a:cubicBezTo>
                  <a:pt x="940233" y="2986238"/>
                  <a:pt x="921413" y="2978340"/>
                  <a:pt x="907887" y="2964159"/>
                </a:cubicBezTo>
                <a:close/>
                <a:moveTo>
                  <a:pt x="944507" y="4218372"/>
                </a:moveTo>
                <a:cubicBezTo>
                  <a:pt x="852815" y="4126616"/>
                  <a:pt x="806969" y="4011383"/>
                  <a:pt x="806969" y="3872671"/>
                </a:cubicBezTo>
                <a:cubicBezTo>
                  <a:pt x="806969" y="3733959"/>
                  <a:pt x="851800" y="3619741"/>
                  <a:pt x="941463" y="3530015"/>
                </a:cubicBezTo>
                <a:cubicBezTo>
                  <a:pt x="1031063" y="3440354"/>
                  <a:pt x="1147232" y="3395492"/>
                  <a:pt x="1289969" y="3395428"/>
                </a:cubicBezTo>
                <a:cubicBezTo>
                  <a:pt x="1432708" y="3395365"/>
                  <a:pt x="1547862" y="3439212"/>
                  <a:pt x="1635432" y="3526969"/>
                </a:cubicBezTo>
                <a:cubicBezTo>
                  <a:pt x="1723066" y="3614728"/>
                  <a:pt x="1766883" y="3729930"/>
                  <a:pt x="1766883" y="3872575"/>
                </a:cubicBezTo>
                <a:cubicBezTo>
                  <a:pt x="1766883" y="4011351"/>
                  <a:pt x="1722052" y="4126585"/>
                  <a:pt x="1632388" y="4218277"/>
                </a:cubicBezTo>
                <a:cubicBezTo>
                  <a:pt x="1542726" y="4309969"/>
                  <a:pt x="1428586" y="4355847"/>
                  <a:pt x="1289969" y="4355910"/>
                </a:cubicBezTo>
                <a:cubicBezTo>
                  <a:pt x="1151417" y="4355973"/>
                  <a:pt x="1036263" y="4310128"/>
                  <a:pt x="944507" y="4218372"/>
                </a:cubicBezTo>
                <a:close/>
              </a:path>
            </a:pathLst>
          </a:custGeom>
          <a:solidFill>
            <a:schemeClr val="accent3">
              <a:lumMod val="20000"/>
              <a:lumOff val="80000"/>
            </a:schemeClr>
          </a:solidFill>
          <a:ln w="9512" cap="flat">
            <a:noFill/>
            <a:prstDash val="solid"/>
            <a:miter/>
          </a:ln>
        </p:spPr>
        <p:txBody>
          <a:bodyPr anchor="ctr"/>
          <a:lstStyle/>
          <a:p>
            <a:pPr eaLnBrk="1" fontAlgn="auto" hangingPunct="1">
              <a:spcBef>
                <a:spcPts val="0"/>
              </a:spcBef>
              <a:spcAft>
                <a:spcPts val="0"/>
              </a:spcAft>
              <a:defRPr/>
            </a:pPr>
            <a:endParaRPr lang="en-GB">
              <a:latin typeface="+mn-lt"/>
            </a:endParaRPr>
          </a:p>
        </p:txBody>
      </p:sp>
      <p:pic>
        <p:nvPicPr>
          <p:cNvPr id="4" name="Picture 4" descr="A close up of a sign&#10;&#10;Description automatically generated">
            <a:extLst>
              <a:ext uri="{FF2B5EF4-FFF2-40B4-BE49-F238E27FC236}">
                <a16:creationId xmlns:a16="http://schemas.microsoft.com/office/drawing/2014/main" id="{B4FF3D6B-70BF-6961-EE95-A9090DE5C9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7600" y="207963"/>
            <a:ext cx="565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55751" y="2983398"/>
            <a:ext cx="9077324" cy="1036905"/>
          </a:xfrm>
        </p:spPr>
        <p:txBody>
          <a:bodyPr/>
          <a:lstStyle>
            <a:lvl1pPr algn="ctr">
              <a:defRPr sz="7000">
                <a:solidFill>
                  <a:schemeClr val="tx1"/>
                </a:solidFill>
              </a:defRPr>
            </a:lvl1pPr>
          </a:lstStyle>
          <a:p>
            <a:r>
              <a:rPr lang="en-US"/>
              <a:t>Click to edit Master title style</a:t>
            </a:r>
            <a:endParaRPr lang="en-GB"/>
          </a:p>
        </p:txBody>
      </p:sp>
      <p:sp>
        <p:nvSpPr>
          <p:cNvPr id="11" name="Subtitle 2"/>
          <p:cNvSpPr>
            <a:spLocks noGrp="1"/>
          </p:cNvSpPr>
          <p:nvPr>
            <p:ph type="subTitle" idx="1"/>
          </p:nvPr>
        </p:nvSpPr>
        <p:spPr>
          <a:xfrm>
            <a:off x="3397250" y="2537752"/>
            <a:ext cx="5394326" cy="332399"/>
          </a:xfrm>
          <a:noFill/>
        </p:spPr>
        <p:txBody>
          <a:bodyPr>
            <a:spAutoFit/>
          </a:bodyPr>
          <a:lstStyle>
            <a:lvl1pPr marL="0" indent="0" algn="ctr">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Slide Number Placeholder 4">
            <a:extLst>
              <a:ext uri="{FF2B5EF4-FFF2-40B4-BE49-F238E27FC236}">
                <a16:creationId xmlns:a16="http://schemas.microsoft.com/office/drawing/2014/main" id="{6F64D2F1-4DBF-7766-8CE9-3FE4AB0AED64}"/>
              </a:ext>
            </a:extLst>
          </p:cNvPr>
          <p:cNvSpPr>
            <a:spLocks noGrp="1"/>
          </p:cNvSpPr>
          <p:nvPr>
            <p:ph type="sldNum" sz="quarter" idx="10"/>
          </p:nvPr>
        </p:nvSpPr>
        <p:spPr/>
        <p:txBody>
          <a:bodyPr/>
          <a:lstStyle>
            <a:lvl1pPr>
              <a:defRPr smtClean="0">
                <a:solidFill>
                  <a:schemeClr val="tx1"/>
                </a:solidFill>
              </a:defRPr>
            </a:lvl1pPr>
          </a:lstStyle>
          <a:p>
            <a:pPr>
              <a:defRPr/>
            </a:pPr>
            <a:fld id="{54C00EEE-3183-4E47-A2A2-F3AA3FEB852B}" type="slidenum">
              <a:rPr lang="en-GB"/>
              <a:pPr>
                <a:defRPr/>
              </a:pPr>
              <a:t>‹#›</a:t>
            </a:fld>
            <a:endParaRPr lang="en-GB"/>
          </a:p>
        </p:txBody>
      </p:sp>
    </p:spTree>
    <p:extLst>
      <p:ext uri="{BB962C8B-B14F-4D97-AF65-F5344CB8AC3E}">
        <p14:creationId xmlns:p14="http://schemas.microsoft.com/office/powerpoint/2010/main" val="15887116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748479-87FF-97D3-55C9-7C40AB235B0F}"/>
              </a:ext>
            </a:extLst>
          </p:cNvPr>
          <p:cNvSpPr txBox="1">
            <a:spLocks noChangeArrowheads="1"/>
          </p:cNvSpPr>
          <p:nvPr userDrawn="1"/>
        </p:nvSpPr>
        <p:spPr bwMode="auto">
          <a:xfrm>
            <a:off x="8340725" y="5981700"/>
            <a:ext cx="3386138" cy="185738"/>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ea typeface="Geneva" pitchFamily="-96" charset="-128"/>
              </a:defRPr>
            </a:lvl1pPr>
            <a:lvl2pPr marL="742950" indent="-285750">
              <a:defRPr>
                <a:solidFill>
                  <a:schemeClr val="tx1"/>
                </a:solidFill>
                <a:latin typeface="Calibri" panose="020F0502020204030204" pitchFamily="34" charset="0"/>
                <a:ea typeface="Geneva" pitchFamily="-96" charset="-128"/>
              </a:defRPr>
            </a:lvl2pPr>
            <a:lvl3pPr marL="1143000" indent="-228600">
              <a:defRPr>
                <a:solidFill>
                  <a:schemeClr val="tx1"/>
                </a:solidFill>
                <a:latin typeface="Calibri" panose="020F0502020204030204" pitchFamily="34" charset="0"/>
                <a:ea typeface="Geneva" pitchFamily="-96" charset="-128"/>
              </a:defRPr>
            </a:lvl3pPr>
            <a:lvl4pPr marL="1600200" indent="-228600">
              <a:defRPr>
                <a:solidFill>
                  <a:schemeClr val="tx1"/>
                </a:solidFill>
                <a:latin typeface="Calibri" panose="020F0502020204030204" pitchFamily="34" charset="0"/>
                <a:ea typeface="Geneva" pitchFamily="-96" charset="-128"/>
              </a:defRPr>
            </a:lvl4pPr>
            <a:lvl5pPr marL="2057400" indent="-228600">
              <a:defRPr>
                <a:solidFill>
                  <a:schemeClr val="tx1"/>
                </a:solidFill>
                <a:latin typeface="Calibri" panose="020F0502020204030204" pitchFamily="34" charset="0"/>
                <a:ea typeface="Geneva" pitchFamily="-96"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Geneva" pitchFamily="-96"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Geneva" pitchFamily="-96"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Geneva" pitchFamily="-96"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Geneva" pitchFamily="-96" charset="-128"/>
              </a:defRPr>
            </a:lvl9pPr>
          </a:lstStyle>
          <a:p>
            <a:pPr eaLnBrk="1" fontAlgn="auto" hangingPunct="1">
              <a:spcBef>
                <a:spcPts val="0"/>
              </a:spcBef>
              <a:spcAft>
                <a:spcPts val="0"/>
              </a:spcAft>
              <a:defRPr/>
            </a:pPr>
            <a:r>
              <a:rPr lang="en-GB" altLang="en-US" sz="1200" b="1">
                <a:solidFill>
                  <a:schemeClr val="bg1"/>
                </a:solidFill>
                <a:latin typeface="+mn-lt"/>
              </a:rPr>
              <a:t>Teach First is a registered charity, no. 1098294</a:t>
            </a:r>
          </a:p>
        </p:txBody>
      </p:sp>
      <p:sp>
        <p:nvSpPr>
          <p:cNvPr id="3" name="Rectangle 4">
            <a:extLst>
              <a:ext uri="{FF2B5EF4-FFF2-40B4-BE49-F238E27FC236}">
                <a16:creationId xmlns:a16="http://schemas.microsoft.com/office/drawing/2014/main" id="{D274C0EB-8148-DA21-0751-EA4F1D867A75}"/>
              </a:ext>
            </a:extLst>
          </p:cNvPr>
          <p:cNvSpPr>
            <a:spLocks noChangeArrowheads="1"/>
          </p:cNvSpPr>
          <p:nvPr userDrawn="1"/>
        </p:nvSpPr>
        <p:spPr bwMode="auto">
          <a:xfrm>
            <a:off x="7429500" y="6318250"/>
            <a:ext cx="12049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b="1">
                <a:solidFill>
                  <a:schemeClr val="bg1"/>
                </a:solidFill>
              </a:rPr>
              <a:t>teachfirst.org.uk</a:t>
            </a:r>
          </a:p>
        </p:txBody>
      </p:sp>
      <p:grpSp>
        <p:nvGrpSpPr>
          <p:cNvPr id="4" name="Group 6">
            <a:extLst>
              <a:ext uri="{FF2B5EF4-FFF2-40B4-BE49-F238E27FC236}">
                <a16:creationId xmlns:a16="http://schemas.microsoft.com/office/drawing/2014/main" id="{76D0F48A-11DB-FE53-ED47-B2F3A5247CEA}"/>
              </a:ext>
            </a:extLst>
          </p:cNvPr>
          <p:cNvGrpSpPr>
            <a:grpSpLocks/>
          </p:cNvGrpSpPr>
          <p:nvPr userDrawn="1"/>
        </p:nvGrpSpPr>
        <p:grpSpPr bwMode="auto">
          <a:xfrm>
            <a:off x="8926513" y="6318250"/>
            <a:ext cx="3017837" cy="187325"/>
            <a:chOff x="6174145" y="2837017"/>
            <a:chExt cx="3740919" cy="232115"/>
          </a:xfrm>
        </p:grpSpPr>
        <p:grpSp>
          <p:nvGrpSpPr>
            <p:cNvPr id="5" name="Group 4">
              <a:extLst>
                <a:ext uri="{FF2B5EF4-FFF2-40B4-BE49-F238E27FC236}">
                  <a16:creationId xmlns:a16="http://schemas.microsoft.com/office/drawing/2014/main" id="{5F602467-38C0-D1F7-4D2A-EC9140F27023}"/>
                </a:ext>
              </a:extLst>
            </p:cNvPr>
            <p:cNvGrpSpPr/>
            <p:nvPr userDrawn="1"/>
          </p:nvGrpSpPr>
          <p:grpSpPr>
            <a:xfrm>
              <a:off x="6174145" y="2837017"/>
              <a:ext cx="1687807" cy="228908"/>
              <a:chOff x="4388997" y="6273325"/>
              <a:chExt cx="1687807" cy="228908"/>
            </a:xfrm>
            <a:solidFill>
              <a:schemeClr val="bg1"/>
            </a:solidFill>
          </p:grpSpPr>
          <p:sp>
            <p:nvSpPr>
              <p:cNvPr id="9" name="Rectangle 8">
                <a:extLst>
                  <a:ext uri="{FF2B5EF4-FFF2-40B4-BE49-F238E27FC236}">
                    <a16:creationId xmlns:a16="http://schemas.microsoft.com/office/drawing/2014/main" id="{ADB00C3C-F8A3-DF6D-D6E3-A5836ACCCD57}"/>
                  </a:ext>
                </a:extLst>
              </p:cNvPr>
              <p:cNvSpPr/>
              <p:nvPr/>
            </p:nvSpPr>
            <p:spPr>
              <a:xfrm>
                <a:off x="4721636" y="6273325"/>
                <a:ext cx="1355168" cy="228908"/>
              </a:xfrm>
              <a:prstGeom prst="rect">
                <a:avLst/>
              </a:prstGeom>
              <a:noFill/>
            </p:spPr>
            <p:txBody>
              <a:bodyPr lIns="0" tIns="0" rIns="0" bIns="0">
                <a:spAutoFit/>
              </a:bodyPr>
              <a:lstStyle/>
              <a:p>
                <a:pPr eaLnBrk="1" fontAlgn="auto" hangingPunct="1">
                  <a:spcBef>
                    <a:spcPts val="0"/>
                  </a:spcBef>
                  <a:spcAft>
                    <a:spcPts val="0"/>
                  </a:spcAft>
                  <a:defRPr/>
                </a:pPr>
                <a:r>
                  <a:rPr lang="en-GB" altLang="en-US" sz="1200" b="1">
                    <a:solidFill>
                      <a:schemeClr val="bg1"/>
                    </a:solidFill>
                    <a:latin typeface="+mn-lt"/>
                  </a:rPr>
                  <a:t>@</a:t>
                </a:r>
                <a:r>
                  <a:rPr lang="en-GB" altLang="en-US" sz="1200" b="1" err="1">
                    <a:solidFill>
                      <a:schemeClr val="bg1"/>
                    </a:solidFill>
                    <a:latin typeface="+mn-lt"/>
                  </a:rPr>
                  <a:t>TeachFirst</a:t>
                </a:r>
                <a:endParaRPr lang="en-GB" sz="1200" b="1">
                  <a:solidFill>
                    <a:schemeClr val="bg1"/>
                  </a:solidFill>
                  <a:latin typeface="+mn-lt"/>
                </a:endParaRPr>
              </a:p>
            </p:txBody>
          </p:sp>
          <p:pic>
            <p:nvPicPr>
              <p:cNvPr id="10" name="Graphic 12">
                <a:extLst>
                  <a:ext uri="{FF2B5EF4-FFF2-40B4-BE49-F238E27FC236}">
                    <a16:creationId xmlns:a16="http://schemas.microsoft.com/office/drawing/2014/main" id="{2B2CEF22-E09B-7BE7-4DC7-B15D5CF249DD}"/>
                  </a:ext>
                </a:extLst>
              </p:cNvPr>
              <p:cNvPicPr>
                <a:picLocks noChangeAspect="1"/>
              </p:cNvPicPr>
              <p:nvPr/>
            </p:nvPicPr>
            <p:blipFill>
              <a:blip r:embed="rId2" cstate="print"/>
              <a:stretch>
                <a:fillRect/>
              </a:stretch>
            </p:blipFill>
            <p:spPr>
              <a:xfrm>
                <a:off x="4388997" y="6285528"/>
                <a:ext cx="235270" cy="191039"/>
              </a:xfrm>
              <a:prstGeom prst="rect">
                <a:avLst/>
              </a:prstGeom>
            </p:spPr>
          </p:pic>
        </p:grpSp>
        <p:grpSp>
          <p:nvGrpSpPr>
            <p:cNvPr id="6" name="Group 5">
              <a:extLst>
                <a:ext uri="{FF2B5EF4-FFF2-40B4-BE49-F238E27FC236}">
                  <a16:creationId xmlns:a16="http://schemas.microsoft.com/office/drawing/2014/main" id="{3331FB6D-8854-4471-C855-DE0007D4297A}"/>
                </a:ext>
              </a:extLst>
            </p:cNvPr>
            <p:cNvGrpSpPr/>
            <p:nvPr userDrawn="1"/>
          </p:nvGrpSpPr>
          <p:grpSpPr>
            <a:xfrm>
              <a:off x="8003079" y="2840224"/>
              <a:ext cx="1911985" cy="228908"/>
              <a:chOff x="6575745" y="6276532"/>
              <a:chExt cx="1911985" cy="228908"/>
            </a:xfrm>
            <a:solidFill>
              <a:schemeClr val="bg1"/>
            </a:solidFill>
          </p:grpSpPr>
          <p:pic>
            <p:nvPicPr>
              <p:cNvPr id="7" name="Graphic 9">
                <a:extLst>
                  <a:ext uri="{FF2B5EF4-FFF2-40B4-BE49-F238E27FC236}">
                    <a16:creationId xmlns:a16="http://schemas.microsoft.com/office/drawing/2014/main" id="{18E50CC2-0E3D-1C5F-471C-2E446A13804A}"/>
                  </a:ext>
                </a:extLst>
              </p:cNvPr>
              <p:cNvPicPr>
                <a:picLocks noChangeAspect="1"/>
              </p:cNvPicPr>
              <p:nvPr/>
            </p:nvPicPr>
            <p:blipFill>
              <a:blip r:embed="rId3" cstate="print"/>
              <a:stretch>
                <a:fillRect/>
              </a:stretch>
            </p:blipFill>
            <p:spPr>
              <a:xfrm>
                <a:off x="6575745" y="6285528"/>
                <a:ext cx="216704" cy="216706"/>
              </a:xfrm>
              <a:prstGeom prst="rect">
                <a:avLst/>
              </a:prstGeom>
            </p:spPr>
          </p:pic>
          <p:sp>
            <p:nvSpPr>
              <p:cNvPr id="8" name="Rectangle 7">
                <a:extLst>
                  <a:ext uri="{FF2B5EF4-FFF2-40B4-BE49-F238E27FC236}">
                    <a16:creationId xmlns:a16="http://schemas.microsoft.com/office/drawing/2014/main" id="{6047E3F5-0A37-9670-3593-86C403F84E0A}"/>
                  </a:ext>
                </a:extLst>
              </p:cNvPr>
              <p:cNvSpPr/>
              <p:nvPr/>
            </p:nvSpPr>
            <p:spPr>
              <a:xfrm>
                <a:off x="6924943" y="6276532"/>
                <a:ext cx="1562787" cy="228908"/>
              </a:xfrm>
              <a:prstGeom prst="rect">
                <a:avLst/>
              </a:prstGeom>
              <a:noFill/>
            </p:spPr>
            <p:txBody>
              <a:bodyPr lIns="0" tIns="0" rIns="0" bIns="0">
                <a:spAutoFit/>
              </a:bodyPr>
              <a:lstStyle/>
              <a:p>
                <a:pPr eaLnBrk="1" fontAlgn="auto" hangingPunct="1">
                  <a:spcBef>
                    <a:spcPts val="0"/>
                  </a:spcBef>
                  <a:spcAft>
                    <a:spcPts val="0"/>
                  </a:spcAft>
                  <a:defRPr/>
                </a:pPr>
                <a:r>
                  <a:rPr lang="en-GB" sz="1200" b="1">
                    <a:solidFill>
                      <a:schemeClr val="bg1"/>
                    </a:solidFill>
                    <a:latin typeface="+mn-lt"/>
                  </a:rPr>
                  <a:t>@</a:t>
                </a:r>
                <a:r>
                  <a:rPr lang="en-GB" sz="1200" b="1" err="1">
                    <a:solidFill>
                      <a:schemeClr val="bg1"/>
                    </a:solidFill>
                    <a:latin typeface="+mn-lt"/>
                  </a:rPr>
                  <a:t>teachfirstuk</a:t>
                </a:r>
                <a:endParaRPr lang="en-GB" sz="1200" b="1">
                  <a:solidFill>
                    <a:schemeClr val="bg1"/>
                  </a:solidFill>
                  <a:latin typeface="+mn-lt"/>
                </a:endParaRPr>
              </a:p>
            </p:txBody>
          </p:sp>
        </p:grpSp>
      </p:grpSp>
      <p:grpSp>
        <p:nvGrpSpPr>
          <p:cNvPr id="11" name="Graphic 11">
            <a:extLst>
              <a:ext uri="{FF2B5EF4-FFF2-40B4-BE49-F238E27FC236}">
                <a16:creationId xmlns:a16="http://schemas.microsoft.com/office/drawing/2014/main" id="{DD1F59D7-E086-C8F4-C3F8-0D829F8F421F}"/>
              </a:ext>
            </a:extLst>
          </p:cNvPr>
          <p:cNvGrpSpPr/>
          <p:nvPr userDrawn="1"/>
        </p:nvGrpSpPr>
        <p:grpSpPr>
          <a:xfrm>
            <a:off x="8527850" y="249743"/>
            <a:ext cx="3341108" cy="1537667"/>
            <a:chOff x="1676400" y="1162555"/>
            <a:chExt cx="8966200" cy="4126490"/>
          </a:xfrm>
          <a:solidFill>
            <a:schemeClr val="bg1"/>
          </a:solidFill>
        </p:grpSpPr>
        <p:sp>
          <p:nvSpPr>
            <p:cNvPr id="12" name="Freeform 9">
              <a:extLst>
                <a:ext uri="{FF2B5EF4-FFF2-40B4-BE49-F238E27FC236}">
                  <a16:creationId xmlns:a16="http://schemas.microsoft.com/office/drawing/2014/main" id="{966B4725-10FA-FF9A-E8A0-346DF88BFF97}"/>
                </a:ext>
              </a:extLst>
            </p:cNvPr>
            <p:cNvSpPr/>
            <p:nvPr/>
          </p:nvSpPr>
          <p:spPr>
            <a:xfrm>
              <a:off x="9035933" y="1825443"/>
              <a:ext cx="953851" cy="1173589"/>
            </a:xfrm>
            <a:custGeom>
              <a:avLst/>
              <a:gdLst>
                <a:gd name="connsiteX0" fmla="*/ 876398 w 953851"/>
                <a:gd name="connsiteY0" fmla="*/ 1102795 h 1173588"/>
                <a:gd name="connsiteX1" fmla="*/ 860374 w 953851"/>
                <a:gd name="connsiteY1" fmla="*/ 1071373 h 1173588"/>
                <a:gd name="connsiteX2" fmla="*/ 860374 w 953851"/>
                <a:gd name="connsiteY2" fmla="*/ 738604 h 1173588"/>
                <a:gd name="connsiteX3" fmla="*/ 593677 w 953851"/>
                <a:gd name="connsiteY3" fmla="*/ 392963 h 1173588"/>
                <a:gd name="connsiteX4" fmla="*/ 334992 w 953851"/>
                <a:gd name="connsiteY4" fmla="*/ 539851 h 1173588"/>
                <a:gd name="connsiteX5" fmla="*/ 334992 w 953851"/>
                <a:gd name="connsiteY5" fmla="*/ 0 h 1173588"/>
                <a:gd name="connsiteX6" fmla="*/ 12972 w 953851"/>
                <a:gd name="connsiteY6" fmla="*/ 54894 h 1173588"/>
                <a:gd name="connsiteX7" fmla="*/ 12972 w 953851"/>
                <a:gd name="connsiteY7" fmla="*/ 78365 h 1173588"/>
                <a:gd name="connsiteX8" fmla="*/ 92333 w 953851"/>
                <a:gd name="connsiteY8" fmla="*/ 154459 h 1173588"/>
                <a:gd name="connsiteX9" fmla="*/ 105687 w 953851"/>
                <a:gd name="connsiteY9" fmla="*/ 188531 h 1173588"/>
                <a:gd name="connsiteX10" fmla="*/ 105687 w 953851"/>
                <a:gd name="connsiteY10" fmla="*/ 1068723 h 1173588"/>
                <a:gd name="connsiteX11" fmla="*/ 92333 w 953851"/>
                <a:gd name="connsiteY11" fmla="*/ 1102795 h 1173588"/>
                <a:gd name="connsiteX12" fmla="*/ 0 w 953851"/>
                <a:gd name="connsiteY12" fmla="*/ 1173589 h 1173588"/>
                <a:gd name="connsiteX13" fmla="*/ 0 w 953851"/>
                <a:gd name="connsiteY13" fmla="*/ 1197061 h 1173588"/>
                <a:gd name="connsiteX14" fmla="*/ 440679 w 953851"/>
                <a:gd name="connsiteY14" fmla="*/ 1197061 h 1173588"/>
                <a:gd name="connsiteX15" fmla="*/ 440679 w 953851"/>
                <a:gd name="connsiteY15" fmla="*/ 1173589 h 1173588"/>
                <a:gd name="connsiteX16" fmla="*/ 351017 w 953851"/>
                <a:gd name="connsiteY16" fmla="*/ 1102795 h 1173588"/>
                <a:gd name="connsiteX17" fmla="*/ 334992 w 953851"/>
                <a:gd name="connsiteY17" fmla="*/ 1068723 h 1173588"/>
                <a:gd name="connsiteX18" fmla="*/ 334992 w 953851"/>
                <a:gd name="connsiteY18" fmla="*/ 636388 h 1173588"/>
                <a:gd name="connsiteX19" fmla="*/ 496003 w 953851"/>
                <a:gd name="connsiteY19" fmla="*/ 523572 h 1173588"/>
                <a:gd name="connsiteX20" fmla="*/ 630686 w 953851"/>
                <a:gd name="connsiteY20" fmla="*/ 735954 h 1173588"/>
                <a:gd name="connsiteX21" fmla="*/ 630686 w 953851"/>
                <a:gd name="connsiteY21" fmla="*/ 1068723 h 1173588"/>
                <a:gd name="connsiteX22" fmla="*/ 615043 w 953851"/>
                <a:gd name="connsiteY22" fmla="*/ 1102795 h 1173588"/>
                <a:gd name="connsiteX23" fmla="*/ 525381 w 953851"/>
                <a:gd name="connsiteY23" fmla="*/ 1173589 h 1173588"/>
                <a:gd name="connsiteX24" fmla="*/ 525381 w 953851"/>
                <a:gd name="connsiteY24" fmla="*/ 1197061 h 1173588"/>
                <a:gd name="connsiteX25" fmla="*/ 966061 w 953851"/>
                <a:gd name="connsiteY25" fmla="*/ 1197061 h 1173588"/>
                <a:gd name="connsiteX26" fmla="*/ 966061 w 953851"/>
                <a:gd name="connsiteY26" fmla="*/ 1173589 h 1173588"/>
                <a:gd name="connsiteX27" fmla="*/ 876398 w 953851"/>
                <a:gd name="connsiteY27" fmla="*/ 1102795 h 11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3851" h="1173588">
                  <a:moveTo>
                    <a:pt x="876398" y="1102795"/>
                  </a:moveTo>
                  <a:cubicBezTo>
                    <a:pt x="860374" y="1089545"/>
                    <a:pt x="860374" y="1089545"/>
                    <a:pt x="860374" y="1071373"/>
                  </a:cubicBezTo>
                  <a:lnTo>
                    <a:pt x="860374" y="738604"/>
                  </a:lnTo>
                  <a:cubicBezTo>
                    <a:pt x="860374" y="508050"/>
                    <a:pt x="773383" y="392963"/>
                    <a:pt x="593677" y="392963"/>
                  </a:cubicBezTo>
                  <a:cubicBezTo>
                    <a:pt x="482648" y="392963"/>
                    <a:pt x="400999" y="440285"/>
                    <a:pt x="334992" y="539851"/>
                  </a:cubicBezTo>
                  <a:lnTo>
                    <a:pt x="334992" y="0"/>
                  </a:lnTo>
                  <a:lnTo>
                    <a:pt x="12972" y="54894"/>
                  </a:lnTo>
                  <a:lnTo>
                    <a:pt x="12972" y="78365"/>
                  </a:lnTo>
                  <a:lnTo>
                    <a:pt x="92333" y="154459"/>
                  </a:lnTo>
                  <a:cubicBezTo>
                    <a:pt x="104160" y="166574"/>
                    <a:pt x="105687" y="170360"/>
                    <a:pt x="105687" y="188531"/>
                  </a:cubicBezTo>
                  <a:lnTo>
                    <a:pt x="105687" y="1068723"/>
                  </a:lnTo>
                  <a:cubicBezTo>
                    <a:pt x="105687" y="1086895"/>
                    <a:pt x="105305" y="1092573"/>
                    <a:pt x="92333" y="1102795"/>
                  </a:cubicBezTo>
                  <a:lnTo>
                    <a:pt x="0" y="1173589"/>
                  </a:lnTo>
                  <a:lnTo>
                    <a:pt x="0" y="1197061"/>
                  </a:lnTo>
                  <a:lnTo>
                    <a:pt x="440679" y="1197061"/>
                  </a:lnTo>
                  <a:lnTo>
                    <a:pt x="440679" y="1173589"/>
                  </a:lnTo>
                  <a:lnTo>
                    <a:pt x="351017" y="1102795"/>
                  </a:lnTo>
                  <a:cubicBezTo>
                    <a:pt x="337664" y="1092195"/>
                    <a:pt x="334992" y="1086895"/>
                    <a:pt x="334992" y="1068723"/>
                  </a:cubicBezTo>
                  <a:lnTo>
                    <a:pt x="334992" y="636388"/>
                  </a:lnTo>
                  <a:cubicBezTo>
                    <a:pt x="374673" y="562944"/>
                    <a:pt x="429996" y="523572"/>
                    <a:pt x="496003" y="523572"/>
                  </a:cubicBezTo>
                  <a:cubicBezTo>
                    <a:pt x="585665" y="523572"/>
                    <a:pt x="630686" y="594366"/>
                    <a:pt x="630686" y="735954"/>
                  </a:cubicBezTo>
                  <a:lnTo>
                    <a:pt x="630686" y="1068723"/>
                  </a:lnTo>
                  <a:cubicBezTo>
                    <a:pt x="630686" y="1086895"/>
                    <a:pt x="628016" y="1092195"/>
                    <a:pt x="615043" y="1102795"/>
                  </a:cubicBezTo>
                  <a:lnTo>
                    <a:pt x="525381" y="1173589"/>
                  </a:lnTo>
                  <a:lnTo>
                    <a:pt x="525381" y="1197061"/>
                  </a:lnTo>
                  <a:lnTo>
                    <a:pt x="966061" y="1197061"/>
                  </a:lnTo>
                  <a:lnTo>
                    <a:pt x="966061" y="1173589"/>
                  </a:lnTo>
                  <a:lnTo>
                    <a:pt x="876398" y="1102795"/>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3" name="Freeform 10">
              <a:extLst>
                <a:ext uri="{FF2B5EF4-FFF2-40B4-BE49-F238E27FC236}">
                  <a16:creationId xmlns:a16="http://schemas.microsoft.com/office/drawing/2014/main" id="{0FE6AA5C-DAAC-81E3-DA14-58AC4A61CFD3}"/>
                </a:ext>
              </a:extLst>
            </p:cNvPr>
            <p:cNvSpPr/>
            <p:nvPr/>
          </p:nvSpPr>
          <p:spPr>
            <a:xfrm>
              <a:off x="8304902" y="2218406"/>
              <a:ext cx="686773" cy="795012"/>
            </a:xfrm>
            <a:custGeom>
              <a:avLst/>
              <a:gdLst>
                <a:gd name="connsiteX0" fmla="*/ 380015 w 686772"/>
                <a:gd name="connsiteY0" fmla="*/ 822648 h 795011"/>
                <a:gd name="connsiteX1" fmla="*/ 704705 w 686772"/>
                <a:gd name="connsiteY1" fmla="*/ 600045 h 795011"/>
                <a:gd name="connsiteX2" fmla="*/ 681050 w 686772"/>
                <a:gd name="connsiteY2" fmla="*/ 586794 h 795011"/>
                <a:gd name="connsiteX3" fmla="*/ 491043 w 686772"/>
                <a:gd name="connsiteY3" fmla="*/ 681060 h 795011"/>
                <a:gd name="connsiteX4" fmla="*/ 240371 w 686772"/>
                <a:gd name="connsiteY4" fmla="*/ 366841 h 795011"/>
                <a:gd name="connsiteX5" fmla="*/ 433049 w 686772"/>
                <a:gd name="connsiteY5" fmla="*/ 73444 h 795011"/>
                <a:gd name="connsiteX6" fmla="*/ 478070 w 686772"/>
                <a:gd name="connsiteY6" fmla="*/ 96916 h 795011"/>
                <a:gd name="connsiteX7" fmla="*/ 594059 w 686772"/>
                <a:gd name="connsiteY7" fmla="*/ 288097 h 795011"/>
                <a:gd name="connsiteX8" fmla="*/ 617714 w 686772"/>
                <a:gd name="connsiteY8" fmla="*/ 288097 h 795011"/>
                <a:gd name="connsiteX9" fmla="*/ 697075 w 686772"/>
                <a:gd name="connsiteY9" fmla="*/ 54894 h 795011"/>
                <a:gd name="connsiteX10" fmla="*/ 433049 w 686772"/>
                <a:gd name="connsiteY10" fmla="*/ 0 h 795011"/>
                <a:gd name="connsiteX11" fmla="*/ 0 w 686772"/>
                <a:gd name="connsiteY11" fmla="*/ 427035 h 795011"/>
                <a:gd name="connsiteX12" fmla="*/ 380015 w 686772"/>
                <a:gd name="connsiteY12" fmla="*/ 822648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6772" h="795011">
                  <a:moveTo>
                    <a:pt x="380015" y="822648"/>
                  </a:moveTo>
                  <a:cubicBezTo>
                    <a:pt x="535683" y="822648"/>
                    <a:pt x="654724" y="741254"/>
                    <a:pt x="704705" y="600045"/>
                  </a:cubicBezTo>
                  <a:lnTo>
                    <a:pt x="681050" y="586794"/>
                  </a:lnTo>
                  <a:cubicBezTo>
                    <a:pt x="633357" y="646988"/>
                    <a:pt x="567351" y="681060"/>
                    <a:pt x="491043" y="681060"/>
                  </a:cubicBezTo>
                  <a:cubicBezTo>
                    <a:pt x="330033" y="681060"/>
                    <a:pt x="240371" y="570894"/>
                    <a:pt x="240371" y="366841"/>
                  </a:cubicBezTo>
                  <a:cubicBezTo>
                    <a:pt x="240371" y="191181"/>
                    <a:pt x="317060" y="73444"/>
                    <a:pt x="433049" y="73444"/>
                  </a:cubicBezTo>
                  <a:cubicBezTo>
                    <a:pt x="454033" y="73444"/>
                    <a:pt x="466242" y="77608"/>
                    <a:pt x="478070" y="96916"/>
                  </a:cubicBezTo>
                  <a:lnTo>
                    <a:pt x="594059" y="288097"/>
                  </a:lnTo>
                  <a:lnTo>
                    <a:pt x="617714" y="288097"/>
                  </a:lnTo>
                  <a:lnTo>
                    <a:pt x="697075" y="54894"/>
                  </a:lnTo>
                  <a:cubicBezTo>
                    <a:pt x="620385" y="20822"/>
                    <a:pt x="520040" y="0"/>
                    <a:pt x="433049" y="0"/>
                  </a:cubicBezTo>
                  <a:cubicBezTo>
                    <a:pt x="169023" y="0"/>
                    <a:pt x="0" y="167710"/>
                    <a:pt x="0" y="427035"/>
                  </a:cubicBezTo>
                  <a:cubicBezTo>
                    <a:pt x="0" y="667810"/>
                    <a:pt x="147657" y="822648"/>
                    <a:pt x="380015" y="82264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4" name="Freeform 11">
              <a:extLst>
                <a:ext uri="{FF2B5EF4-FFF2-40B4-BE49-F238E27FC236}">
                  <a16:creationId xmlns:a16="http://schemas.microsoft.com/office/drawing/2014/main" id="{9F9DF19F-97CC-615F-0B30-C809CD41165F}"/>
                </a:ext>
              </a:extLst>
            </p:cNvPr>
            <p:cNvSpPr/>
            <p:nvPr/>
          </p:nvSpPr>
          <p:spPr>
            <a:xfrm>
              <a:off x="7449488" y="2218406"/>
              <a:ext cx="801235" cy="795012"/>
            </a:xfrm>
            <a:custGeom>
              <a:avLst/>
              <a:gdLst>
                <a:gd name="connsiteX0" fmla="*/ 330033 w 801234"/>
                <a:gd name="connsiteY0" fmla="*/ 345641 h 795011"/>
                <a:gd name="connsiteX1" fmla="*/ 0 w 801234"/>
                <a:gd name="connsiteY1" fmla="*/ 607616 h 795011"/>
                <a:gd name="connsiteX2" fmla="*/ 227016 w 801234"/>
                <a:gd name="connsiteY2" fmla="*/ 822269 h 795011"/>
                <a:gd name="connsiteX3" fmla="*/ 477689 w 801234"/>
                <a:gd name="connsiteY3" fmla="*/ 685982 h 795011"/>
                <a:gd name="connsiteX4" fmla="*/ 620385 w 801234"/>
                <a:gd name="connsiteY4" fmla="*/ 822269 h 795011"/>
                <a:gd name="connsiteX5" fmla="*/ 818404 w 801234"/>
                <a:gd name="connsiteY5" fmla="*/ 683332 h 795011"/>
                <a:gd name="connsiteX6" fmla="*/ 800090 w 801234"/>
                <a:gd name="connsiteY6" fmla="*/ 667431 h 795011"/>
                <a:gd name="connsiteX7" fmla="*/ 750109 w 801234"/>
                <a:gd name="connsiteY7" fmla="*/ 698853 h 795011"/>
                <a:gd name="connsiteX8" fmla="*/ 700127 w 801234"/>
                <a:gd name="connsiteY8" fmla="*/ 612538 h 795011"/>
                <a:gd name="connsiteX9" fmla="*/ 700127 w 801234"/>
                <a:gd name="connsiteY9" fmla="*/ 288097 h 795011"/>
                <a:gd name="connsiteX10" fmla="*/ 338426 w 801234"/>
                <a:gd name="connsiteY10" fmla="*/ 0 h 795011"/>
                <a:gd name="connsiteX11" fmla="*/ 48074 w 801234"/>
                <a:gd name="connsiteY11" fmla="*/ 54894 h 795011"/>
                <a:gd name="connsiteX12" fmla="*/ 127434 w 801234"/>
                <a:gd name="connsiteY12" fmla="*/ 288097 h 795011"/>
                <a:gd name="connsiteX13" fmla="*/ 151090 w 801234"/>
                <a:gd name="connsiteY13" fmla="*/ 288097 h 795011"/>
                <a:gd name="connsiteX14" fmla="*/ 267078 w 801234"/>
                <a:gd name="connsiteY14" fmla="*/ 96916 h 795011"/>
                <a:gd name="connsiteX15" fmla="*/ 325073 w 801234"/>
                <a:gd name="connsiteY15" fmla="*/ 70794 h 795011"/>
                <a:gd name="connsiteX16" fmla="*/ 470439 w 801234"/>
                <a:gd name="connsiteY16" fmla="*/ 238504 h 795011"/>
                <a:gd name="connsiteX17" fmla="*/ 470439 w 801234"/>
                <a:gd name="connsiteY17" fmla="*/ 364191 h 795011"/>
                <a:gd name="connsiteX18" fmla="*/ 330033 w 801234"/>
                <a:gd name="connsiteY18" fmla="*/ 345641 h 795011"/>
                <a:gd name="connsiteX19" fmla="*/ 470058 w 801234"/>
                <a:gd name="connsiteY19" fmla="*/ 610266 h 795011"/>
                <a:gd name="connsiteX20" fmla="*/ 327362 w 801234"/>
                <a:gd name="connsiteY20" fmla="*/ 699232 h 795011"/>
                <a:gd name="connsiteX21" fmla="*/ 216333 w 801234"/>
                <a:gd name="connsiteY21" fmla="*/ 573544 h 795011"/>
                <a:gd name="connsiteX22" fmla="*/ 393368 w 801234"/>
                <a:gd name="connsiteY22" fmla="*/ 419085 h 795011"/>
                <a:gd name="connsiteX23" fmla="*/ 470058 w 801234"/>
                <a:gd name="connsiteY23" fmla="*/ 429685 h 795011"/>
                <a:gd name="connsiteX24" fmla="*/ 470058 w 801234"/>
                <a:gd name="connsiteY24" fmla="*/ 610266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1234" h="795011">
                  <a:moveTo>
                    <a:pt x="330033" y="345641"/>
                  </a:moveTo>
                  <a:cubicBezTo>
                    <a:pt x="134684" y="345641"/>
                    <a:pt x="0" y="450507"/>
                    <a:pt x="0" y="607616"/>
                  </a:cubicBezTo>
                  <a:cubicBezTo>
                    <a:pt x="0" y="735954"/>
                    <a:pt x="92333" y="822269"/>
                    <a:pt x="227016" y="822269"/>
                  </a:cubicBezTo>
                  <a:cubicBezTo>
                    <a:pt x="332703" y="822269"/>
                    <a:pt x="433049" y="767376"/>
                    <a:pt x="477689" y="685982"/>
                  </a:cubicBezTo>
                  <a:cubicBezTo>
                    <a:pt x="485701" y="769647"/>
                    <a:pt x="541025" y="822269"/>
                    <a:pt x="620385" y="822269"/>
                  </a:cubicBezTo>
                  <a:cubicBezTo>
                    <a:pt x="720730" y="822269"/>
                    <a:pt x="797420" y="770026"/>
                    <a:pt x="818404" y="683332"/>
                  </a:cubicBezTo>
                  <a:lnTo>
                    <a:pt x="800090" y="667431"/>
                  </a:lnTo>
                  <a:cubicBezTo>
                    <a:pt x="786736" y="688253"/>
                    <a:pt x="771093" y="698853"/>
                    <a:pt x="750109" y="698853"/>
                  </a:cubicBezTo>
                  <a:cubicBezTo>
                    <a:pt x="718441" y="698853"/>
                    <a:pt x="700127" y="667431"/>
                    <a:pt x="700127" y="612538"/>
                  </a:cubicBezTo>
                  <a:lnTo>
                    <a:pt x="700127" y="288097"/>
                  </a:lnTo>
                  <a:cubicBezTo>
                    <a:pt x="700127" y="83666"/>
                    <a:pt x="594440" y="0"/>
                    <a:pt x="338426" y="0"/>
                  </a:cubicBezTo>
                  <a:cubicBezTo>
                    <a:pt x="243423" y="0"/>
                    <a:pt x="145749" y="18172"/>
                    <a:pt x="48074" y="54894"/>
                  </a:cubicBezTo>
                  <a:lnTo>
                    <a:pt x="127434" y="288097"/>
                  </a:lnTo>
                  <a:lnTo>
                    <a:pt x="151090" y="288097"/>
                  </a:lnTo>
                  <a:lnTo>
                    <a:pt x="267078" y="96916"/>
                  </a:lnTo>
                  <a:cubicBezTo>
                    <a:pt x="280814" y="74580"/>
                    <a:pt x="290734" y="70794"/>
                    <a:pt x="325073" y="70794"/>
                  </a:cubicBezTo>
                  <a:cubicBezTo>
                    <a:pt x="417405" y="70794"/>
                    <a:pt x="470439" y="130988"/>
                    <a:pt x="470439" y="238504"/>
                  </a:cubicBezTo>
                  <a:lnTo>
                    <a:pt x="470439" y="364191"/>
                  </a:lnTo>
                  <a:cubicBezTo>
                    <a:pt x="446402" y="356241"/>
                    <a:pt x="404051" y="345641"/>
                    <a:pt x="330033" y="345641"/>
                  </a:cubicBezTo>
                  <a:close/>
                  <a:moveTo>
                    <a:pt x="470058" y="610266"/>
                  </a:moveTo>
                  <a:cubicBezTo>
                    <a:pt x="435719" y="665160"/>
                    <a:pt x="380396" y="699232"/>
                    <a:pt x="327362" y="699232"/>
                  </a:cubicBezTo>
                  <a:cubicBezTo>
                    <a:pt x="258684" y="699232"/>
                    <a:pt x="216333" y="649638"/>
                    <a:pt x="216333" y="573544"/>
                  </a:cubicBezTo>
                  <a:cubicBezTo>
                    <a:pt x="216333" y="481929"/>
                    <a:pt x="287682" y="419085"/>
                    <a:pt x="393368" y="419085"/>
                  </a:cubicBezTo>
                  <a:cubicBezTo>
                    <a:pt x="435719" y="419085"/>
                    <a:pt x="454033" y="424385"/>
                    <a:pt x="470058" y="429685"/>
                  </a:cubicBezTo>
                  <a:lnTo>
                    <a:pt x="470058" y="610266"/>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5" name="Freeform 12">
              <a:extLst>
                <a:ext uri="{FF2B5EF4-FFF2-40B4-BE49-F238E27FC236}">
                  <a16:creationId xmlns:a16="http://schemas.microsoft.com/office/drawing/2014/main" id="{BB2C1DBA-4405-B143-4A52-23D5896AE4AF}"/>
                </a:ext>
              </a:extLst>
            </p:cNvPr>
            <p:cNvSpPr/>
            <p:nvPr/>
          </p:nvSpPr>
          <p:spPr>
            <a:xfrm>
              <a:off x="8761606" y="3478689"/>
              <a:ext cx="534157" cy="1060016"/>
            </a:xfrm>
            <a:custGeom>
              <a:avLst/>
              <a:gdLst>
                <a:gd name="connsiteX0" fmla="*/ 435338 w 534156"/>
                <a:gd name="connsiteY0" fmla="*/ 953257 h 1060015"/>
                <a:gd name="connsiteX1" fmla="*/ 337664 w 534156"/>
                <a:gd name="connsiteY1" fmla="*/ 840441 h 1060015"/>
                <a:gd name="connsiteX2" fmla="*/ 337664 w 534156"/>
                <a:gd name="connsiteY2" fmla="*/ 366463 h 1060015"/>
                <a:gd name="connsiteX3" fmla="*/ 553997 w 534156"/>
                <a:gd name="connsiteY3" fmla="*/ 366463 h 1060015"/>
                <a:gd name="connsiteX4" fmla="*/ 553997 w 534156"/>
                <a:gd name="connsiteY4" fmla="*/ 280147 h 1060015"/>
                <a:gd name="connsiteX5" fmla="*/ 337664 w 534156"/>
                <a:gd name="connsiteY5" fmla="*/ 280147 h 1060015"/>
                <a:gd name="connsiteX6" fmla="*/ 337664 w 534156"/>
                <a:gd name="connsiteY6" fmla="*/ 0 h 1060015"/>
                <a:gd name="connsiteX7" fmla="*/ 314008 w 534156"/>
                <a:gd name="connsiteY7" fmla="*/ 0 h 1060015"/>
                <a:gd name="connsiteX8" fmla="*/ 118659 w 534156"/>
                <a:gd name="connsiteY8" fmla="*/ 254025 h 1060015"/>
                <a:gd name="connsiteX9" fmla="*/ 68677 w 534156"/>
                <a:gd name="connsiteY9" fmla="*/ 280147 h 1060015"/>
                <a:gd name="connsiteX10" fmla="*/ 0 w 534156"/>
                <a:gd name="connsiteY10" fmla="*/ 280147 h 1060015"/>
                <a:gd name="connsiteX11" fmla="*/ 0 w 534156"/>
                <a:gd name="connsiteY11" fmla="*/ 366463 h 1060015"/>
                <a:gd name="connsiteX12" fmla="*/ 108357 w 534156"/>
                <a:gd name="connsiteY12" fmla="*/ 366463 h 1060015"/>
                <a:gd name="connsiteX13" fmla="*/ 108357 w 534156"/>
                <a:gd name="connsiteY13" fmla="*/ 856341 h 1060015"/>
                <a:gd name="connsiteX14" fmla="*/ 327362 w 534156"/>
                <a:gd name="connsiteY14" fmla="*/ 1084245 h 1060015"/>
                <a:gd name="connsiteX15" fmla="*/ 570022 w 534156"/>
                <a:gd name="connsiteY15" fmla="*/ 905935 h 1060015"/>
                <a:gd name="connsiteX16" fmla="*/ 546366 w 534156"/>
                <a:gd name="connsiteY16" fmla="*/ 895335 h 1060015"/>
                <a:gd name="connsiteX17" fmla="*/ 435338 w 534156"/>
                <a:gd name="connsiteY17" fmla="*/ 953257 h 106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4156" h="1060015">
                  <a:moveTo>
                    <a:pt x="435338" y="953257"/>
                  </a:moveTo>
                  <a:cubicBezTo>
                    <a:pt x="374673" y="953257"/>
                    <a:pt x="337664" y="911235"/>
                    <a:pt x="337664" y="840441"/>
                  </a:cubicBezTo>
                  <a:lnTo>
                    <a:pt x="337664" y="366463"/>
                  </a:lnTo>
                  <a:lnTo>
                    <a:pt x="553997" y="366463"/>
                  </a:lnTo>
                  <a:lnTo>
                    <a:pt x="553997" y="280147"/>
                  </a:lnTo>
                  <a:lnTo>
                    <a:pt x="337664" y="280147"/>
                  </a:lnTo>
                  <a:lnTo>
                    <a:pt x="337664" y="0"/>
                  </a:lnTo>
                  <a:lnTo>
                    <a:pt x="314008" y="0"/>
                  </a:lnTo>
                  <a:lnTo>
                    <a:pt x="118659" y="254025"/>
                  </a:lnTo>
                  <a:cubicBezTo>
                    <a:pt x="100345" y="277497"/>
                    <a:pt x="95004" y="280147"/>
                    <a:pt x="68677" y="280147"/>
                  </a:cubicBezTo>
                  <a:lnTo>
                    <a:pt x="0" y="280147"/>
                  </a:lnTo>
                  <a:lnTo>
                    <a:pt x="0" y="366463"/>
                  </a:lnTo>
                  <a:lnTo>
                    <a:pt x="108357" y="366463"/>
                  </a:lnTo>
                  <a:lnTo>
                    <a:pt x="108357" y="856341"/>
                  </a:lnTo>
                  <a:cubicBezTo>
                    <a:pt x="108357" y="1003229"/>
                    <a:pt x="185047" y="1084245"/>
                    <a:pt x="327362" y="1084245"/>
                  </a:cubicBezTo>
                  <a:cubicBezTo>
                    <a:pt x="456704" y="1084245"/>
                    <a:pt x="546366" y="1016101"/>
                    <a:pt x="570022" y="905935"/>
                  </a:cubicBezTo>
                  <a:lnTo>
                    <a:pt x="546366" y="895335"/>
                  </a:lnTo>
                  <a:cubicBezTo>
                    <a:pt x="522710" y="932435"/>
                    <a:pt x="483030" y="953257"/>
                    <a:pt x="435338" y="953257"/>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6" name="Freeform 13">
              <a:extLst>
                <a:ext uri="{FF2B5EF4-FFF2-40B4-BE49-F238E27FC236}">
                  <a16:creationId xmlns:a16="http://schemas.microsoft.com/office/drawing/2014/main" id="{A8AE8691-19B8-6471-2D54-580112EE720B}"/>
                </a:ext>
              </a:extLst>
            </p:cNvPr>
            <p:cNvSpPr/>
            <p:nvPr/>
          </p:nvSpPr>
          <p:spPr>
            <a:xfrm>
              <a:off x="6599797" y="2218406"/>
              <a:ext cx="724927" cy="795012"/>
            </a:xfrm>
            <a:custGeom>
              <a:avLst/>
              <a:gdLst>
                <a:gd name="connsiteX0" fmla="*/ 388027 w 724926"/>
                <a:gd name="connsiteY0" fmla="*/ 0 h 795011"/>
                <a:gd name="connsiteX1" fmla="*/ 0 w 724926"/>
                <a:gd name="connsiteY1" fmla="*/ 419085 h 795011"/>
                <a:gd name="connsiteX2" fmla="*/ 390698 w 724926"/>
                <a:gd name="connsiteY2" fmla="*/ 822648 h 795011"/>
                <a:gd name="connsiteX3" fmla="*/ 741715 w 724926"/>
                <a:gd name="connsiteY3" fmla="*/ 584144 h 795011"/>
                <a:gd name="connsiteX4" fmla="*/ 723401 w 724926"/>
                <a:gd name="connsiteY4" fmla="*/ 573544 h 795011"/>
                <a:gd name="connsiteX5" fmla="*/ 480741 w 724926"/>
                <a:gd name="connsiteY5" fmla="*/ 678410 h 795011"/>
                <a:gd name="connsiteX6" fmla="*/ 237700 w 724926"/>
                <a:gd name="connsiteY6" fmla="*/ 411135 h 795011"/>
                <a:gd name="connsiteX7" fmla="*/ 741715 w 724926"/>
                <a:gd name="connsiteY7" fmla="*/ 411135 h 795011"/>
                <a:gd name="connsiteX8" fmla="*/ 741715 w 724926"/>
                <a:gd name="connsiteY8" fmla="*/ 361541 h 795011"/>
                <a:gd name="connsiteX9" fmla="*/ 388027 w 724926"/>
                <a:gd name="connsiteY9" fmla="*/ 0 h 795011"/>
                <a:gd name="connsiteX10" fmla="*/ 237318 w 724926"/>
                <a:gd name="connsiteY10" fmla="*/ 340341 h 795011"/>
                <a:gd name="connsiteX11" fmla="*/ 382686 w 724926"/>
                <a:gd name="connsiteY11" fmla="*/ 75715 h 795011"/>
                <a:gd name="connsiteX12" fmla="*/ 514698 w 724926"/>
                <a:gd name="connsiteY12" fmla="*/ 340341 h 795011"/>
                <a:gd name="connsiteX13" fmla="*/ 237318 w 724926"/>
                <a:gd name="connsiteY13" fmla="*/ 340341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4926" h="795011">
                  <a:moveTo>
                    <a:pt x="388027" y="0"/>
                  </a:moveTo>
                  <a:cubicBezTo>
                    <a:pt x="150327" y="0"/>
                    <a:pt x="0" y="162410"/>
                    <a:pt x="0" y="419085"/>
                  </a:cubicBezTo>
                  <a:cubicBezTo>
                    <a:pt x="0" y="670460"/>
                    <a:pt x="147657" y="822648"/>
                    <a:pt x="390698" y="822648"/>
                  </a:cubicBezTo>
                  <a:cubicBezTo>
                    <a:pt x="570022" y="822648"/>
                    <a:pt x="689063" y="741254"/>
                    <a:pt x="741715" y="584144"/>
                  </a:cubicBezTo>
                  <a:lnTo>
                    <a:pt x="723401" y="573544"/>
                  </a:lnTo>
                  <a:cubicBezTo>
                    <a:pt x="662736" y="641688"/>
                    <a:pt x="578034" y="678410"/>
                    <a:pt x="480741" y="678410"/>
                  </a:cubicBezTo>
                  <a:cubicBezTo>
                    <a:pt x="333085" y="678410"/>
                    <a:pt x="245712" y="581494"/>
                    <a:pt x="237700" y="411135"/>
                  </a:cubicBezTo>
                  <a:lnTo>
                    <a:pt x="741715" y="411135"/>
                  </a:lnTo>
                  <a:lnTo>
                    <a:pt x="741715" y="361541"/>
                  </a:lnTo>
                  <a:cubicBezTo>
                    <a:pt x="741715" y="128338"/>
                    <a:pt x="615044" y="0"/>
                    <a:pt x="388027" y="0"/>
                  </a:cubicBezTo>
                  <a:close/>
                  <a:moveTo>
                    <a:pt x="237318" y="340341"/>
                  </a:moveTo>
                  <a:cubicBezTo>
                    <a:pt x="242660" y="167331"/>
                    <a:pt x="292642" y="75715"/>
                    <a:pt x="382686" y="75715"/>
                  </a:cubicBezTo>
                  <a:cubicBezTo>
                    <a:pt x="472347" y="75715"/>
                    <a:pt x="514698" y="159381"/>
                    <a:pt x="514698" y="340341"/>
                  </a:cubicBezTo>
                  <a:lnTo>
                    <a:pt x="237318" y="340341"/>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7" name="Freeform 14">
              <a:extLst>
                <a:ext uri="{FF2B5EF4-FFF2-40B4-BE49-F238E27FC236}">
                  <a16:creationId xmlns:a16="http://schemas.microsoft.com/office/drawing/2014/main" id="{18208D7E-4BBF-6C81-C980-94AC665E4F4F}"/>
                </a:ext>
              </a:extLst>
            </p:cNvPr>
            <p:cNvSpPr/>
            <p:nvPr/>
          </p:nvSpPr>
          <p:spPr>
            <a:xfrm>
              <a:off x="8038205" y="3737636"/>
              <a:ext cx="648619" cy="795012"/>
            </a:xfrm>
            <a:custGeom>
              <a:avLst/>
              <a:gdLst>
                <a:gd name="connsiteX0" fmla="*/ 483030 w 648618"/>
                <a:gd name="connsiteY0" fmla="*/ 343369 h 795011"/>
                <a:gd name="connsiteX1" fmla="*/ 345676 w 648618"/>
                <a:gd name="connsiteY1" fmla="*/ 298698 h 795011"/>
                <a:gd name="connsiteX2" fmla="*/ 213662 w 648618"/>
                <a:gd name="connsiteY2" fmla="*/ 180960 h 795011"/>
                <a:gd name="connsiteX3" fmla="*/ 359029 w 648618"/>
                <a:gd name="connsiteY3" fmla="*/ 68144 h 795011"/>
                <a:gd name="connsiteX4" fmla="*/ 430378 w 648618"/>
                <a:gd name="connsiteY4" fmla="*/ 88966 h 795011"/>
                <a:gd name="connsiteX5" fmla="*/ 541405 w 648618"/>
                <a:gd name="connsiteY5" fmla="*/ 267276 h 795011"/>
                <a:gd name="connsiteX6" fmla="*/ 565061 w 648618"/>
                <a:gd name="connsiteY6" fmla="*/ 267276 h 795011"/>
                <a:gd name="connsiteX7" fmla="*/ 639080 w 648618"/>
                <a:gd name="connsiteY7" fmla="*/ 44672 h 795011"/>
                <a:gd name="connsiteX8" fmla="*/ 354069 w 648618"/>
                <a:gd name="connsiteY8" fmla="*/ 0 h 795011"/>
                <a:gd name="connsiteX9" fmla="*/ 21366 w 648618"/>
                <a:gd name="connsiteY9" fmla="*/ 251375 h 795011"/>
                <a:gd name="connsiteX10" fmla="*/ 214044 w 648618"/>
                <a:gd name="connsiteY10" fmla="*/ 487229 h 795011"/>
                <a:gd name="connsiteX11" fmla="*/ 340715 w 648618"/>
                <a:gd name="connsiteY11" fmla="*/ 529251 h 795011"/>
                <a:gd name="connsiteX12" fmla="*/ 472729 w 648618"/>
                <a:gd name="connsiteY12" fmla="*/ 636767 h 795011"/>
                <a:gd name="connsiteX13" fmla="*/ 306377 w 648618"/>
                <a:gd name="connsiteY13" fmla="*/ 759804 h 795011"/>
                <a:gd name="connsiteX14" fmla="*/ 203361 w 648618"/>
                <a:gd name="connsiteY14" fmla="*/ 723082 h 795011"/>
                <a:gd name="connsiteX15" fmla="*/ 103016 w 648618"/>
                <a:gd name="connsiteY15" fmla="*/ 542501 h 795011"/>
                <a:gd name="connsiteX16" fmla="*/ 79360 w 648618"/>
                <a:gd name="connsiteY16" fmla="*/ 542501 h 795011"/>
                <a:gd name="connsiteX17" fmla="*/ 0 w 648618"/>
                <a:gd name="connsiteY17" fmla="*/ 773055 h 795011"/>
                <a:gd name="connsiteX18" fmla="*/ 298364 w 648618"/>
                <a:gd name="connsiteY18" fmla="*/ 825298 h 795011"/>
                <a:gd name="connsiteX19" fmla="*/ 668077 w 648618"/>
                <a:gd name="connsiteY19" fmla="*/ 555373 h 795011"/>
                <a:gd name="connsiteX20" fmla="*/ 483030 w 648618"/>
                <a:gd name="connsiteY20" fmla="*/ 343369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8618" h="795011">
                  <a:moveTo>
                    <a:pt x="483030" y="343369"/>
                  </a:moveTo>
                  <a:lnTo>
                    <a:pt x="345676" y="298698"/>
                  </a:lnTo>
                  <a:cubicBezTo>
                    <a:pt x="256013" y="269926"/>
                    <a:pt x="213662" y="233204"/>
                    <a:pt x="213662" y="180960"/>
                  </a:cubicBezTo>
                  <a:cubicBezTo>
                    <a:pt x="213662" y="112816"/>
                    <a:pt x="271657" y="68144"/>
                    <a:pt x="359029" y="68144"/>
                  </a:cubicBezTo>
                  <a:cubicBezTo>
                    <a:pt x="406722" y="68144"/>
                    <a:pt x="418931" y="70415"/>
                    <a:pt x="430378" y="88966"/>
                  </a:cubicBezTo>
                  <a:lnTo>
                    <a:pt x="541405" y="267276"/>
                  </a:lnTo>
                  <a:lnTo>
                    <a:pt x="565061" y="267276"/>
                  </a:lnTo>
                  <a:lnTo>
                    <a:pt x="639080" y="44672"/>
                  </a:lnTo>
                  <a:cubicBezTo>
                    <a:pt x="549418" y="15900"/>
                    <a:pt x="449073" y="0"/>
                    <a:pt x="354069" y="0"/>
                  </a:cubicBezTo>
                  <a:cubicBezTo>
                    <a:pt x="153379" y="0"/>
                    <a:pt x="21366" y="99566"/>
                    <a:pt x="21366" y="251375"/>
                  </a:cubicBezTo>
                  <a:cubicBezTo>
                    <a:pt x="21366" y="358891"/>
                    <a:pt x="92714" y="447857"/>
                    <a:pt x="214044" y="487229"/>
                  </a:cubicBezTo>
                  <a:lnTo>
                    <a:pt x="340715" y="529251"/>
                  </a:lnTo>
                  <a:cubicBezTo>
                    <a:pt x="443731" y="563323"/>
                    <a:pt x="472729" y="586794"/>
                    <a:pt x="472729" y="636767"/>
                  </a:cubicBezTo>
                  <a:cubicBezTo>
                    <a:pt x="472729" y="710211"/>
                    <a:pt x="404051" y="759804"/>
                    <a:pt x="306377" y="759804"/>
                  </a:cubicBezTo>
                  <a:cubicBezTo>
                    <a:pt x="240370" y="759804"/>
                    <a:pt x="219386" y="751854"/>
                    <a:pt x="203361" y="723082"/>
                  </a:cubicBezTo>
                  <a:lnTo>
                    <a:pt x="103016" y="542501"/>
                  </a:lnTo>
                  <a:lnTo>
                    <a:pt x="79360" y="542501"/>
                  </a:lnTo>
                  <a:lnTo>
                    <a:pt x="0" y="773055"/>
                  </a:lnTo>
                  <a:cubicBezTo>
                    <a:pt x="84320" y="804476"/>
                    <a:pt x="195349" y="825298"/>
                    <a:pt x="298364" y="825298"/>
                  </a:cubicBezTo>
                  <a:cubicBezTo>
                    <a:pt x="528052" y="825298"/>
                    <a:pt x="668077" y="723082"/>
                    <a:pt x="668077" y="555373"/>
                  </a:cubicBezTo>
                  <a:cubicBezTo>
                    <a:pt x="668077" y="453157"/>
                    <a:pt x="607030" y="382741"/>
                    <a:pt x="483030" y="343369"/>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8" name="Freeform 15">
              <a:extLst>
                <a:ext uri="{FF2B5EF4-FFF2-40B4-BE49-F238E27FC236}">
                  <a16:creationId xmlns:a16="http://schemas.microsoft.com/office/drawing/2014/main" id="{2A119EF1-FC5A-BDBA-8D5C-07D9C183A71D}"/>
                </a:ext>
              </a:extLst>
            </p:cNvPr>
            <p:cNvSpPr/>
            <p:nvPr/>
          </p:nvSpPr>
          <p:spPr>
            <a:xfrm>
              <a:off x="5677996" y="1898509"/>
              <a:ext cx="992005" cy="1097873"/>
            </a:xfrm>
            <a:custGeom>
              <a:avLst/>
              <a:gdLst>
                <a:gd name="connsiteX0" fmla="*/ 372384 w 992005"/>
                <a:gd name="connsiteY0" fmla="*/ 73444 h 1097873"/>
                <a:gd name="connsiteX1" fmla="*/ 372384 w 992005"/>
                <a:gd name="connsiteY1" fmla="*/ 969536 h 1097873"/>
                <a:gd name="connsiteX2" fmla="*/ 359030 w 992005"/>
                <a:gd name="connsiteY2" fmla="*/ 1000958 h 1097873"/>
                <a:gd name="connsiteX3" fmla="*/ 237700 w 992005"/>
                <a:gd name="connsiteY3" fmla="*/ 1097873 h 1097873"/>
                <a:gd name="connsiteX4" fmla="*/ 237700 w 992005"/>
                <a:gd name="connsiteY4" fmla="*/ 1123995 h 1097873"/>
                <a:gd name="connsiteX5" fmla="*/ 768422 w 992005"/>
                <a:gd name="connsiteY5" fmla="*/ 1123995 h 1097873"/>
                <a:gd name="connsiteX6" fmla="*/ 768422 w 992005"/>
                <a:gd name="connsiteY6" fmla="*/ 1097873 h 1097873"/>
                <a:gd name="connsiteX7" fmla="*/ 647093 w 992005"/>
                <a:gd name="connsiteY7" fmla="*/ 998308 h 1097873"/>
                <a:gd name="connsiteX8" fmla="*/ 633739 w 992005"/>
                <a:gd name="connsiteY8" fmla="*/ 969536 h 1097873"/>
                <a:gd name="connsiteX9" fmla="*/ 633739 w 992005"/>
                <a:gd name="connsiteY9" fmla="*/ 73444 h 1097873"/>
                <a:gd name="connsiteX10" fmla="*/ 760410 w 992005"/>
                <a:gd name="connsiteY10" fmla="*/ 73444 h 1097873"/>
                <a:gd name="connsiteX11" fmla="*/ 979415 w 992005"/>
                <a:gd name="connsiteY11" fmla="*/ 303997 h 1097873"/>
                <a:gd name="connsiteX12" fmla="*/ 1005741 w 992005"/>
                <a:gd name="connsiteY12" fmla="*/ 303997 h 1097873"/>
                <a:gd name="connsiteX13" fmla="*/ 1005741 w 992005"/>
                <a:gd name="connsiteY13" fmla="*/ 0 h 1097873"/>
                <a:gd name="connsiteX14" fmla="*/ 0 w 992005"/>
                <a:gd name="connsiteY14" fmla="*/ 0 h 1097873"/>
                <a:gd name="connsiteX15" fmla="*/ 0 w 992005"/>
                <a:gd name="connsiteY15" fmla="*/ 303997 h 1097873"/>
                <a:gd name="connsiteX16" fmla="*/ 26326 w 992005"/>
                <a:gd name="connsiteY16" fmla="*/ 303997 h 1097873"/>
                <a:gd name="connsiteX17" fmla="*/ 245331 w 992005"/>
                <a:gd name="connsiteY17" fmla="*/ 73444 h 1097873"/>
                <a:gd name="connsiteX18" fmla="*/ 372384 w 992005"/>
                <a:gd name="connsiteY18" fmla="*/ 73444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2005" h="1097873">
                  <a:moveTo>
                    <a:pt x="372384" y="73444"/>
                  </a:moveTo>
                  <a:lnTo>
                    <a:pt x="372384" y="969536"/>
                  </a:lnTo>
                  <a:cubicBezTo>
                    <a:pt x="372384" y="987708"/>
                    <a:pt x="372002" y="989979"/>
                    <a:pt x="359030" y="1000958"/>
                  </a:cubicBezTo>
                  <a:lnTo>
                    <a:pt x="237700" y="1097873"/>
                  </a:lnTo>
                  <a:lnTo>
                    <a:pt x="237700" y="1123995"/>
                  </a:lnTo>
                  <a:lnTo>
                    <a:pt x="768422" y="1123995"/>
                  </a:lnTo>
                  <a:lnTo>
                    <a:pt x="768422" y="1097873"/>
                  </a:lnTo>
                  <a:lnTo>
                    <a:pt x="647093" y="998308"/>
                  </a:lnTo>
                  <a:cubicBezTo>
                    <a:pt x="634883" y="987708"/>
                    <a:pt x="633739" y="985057"/>
                    <a:pt x="633739" y="969536"/>
                  </a:cubicBezTo>
                  <a:lnTo>
                    <a:pt x="633739" y="73444"/>
                  </a:lnTo>
                  <a:lnTo>
                    <a:pt x="760410" y="73444"/>
                  </a:lnTo>
                  <a:lnTo>
                    <a:pt x="979415" y="303997"/>
                  </a:lnTo>
                  <a:lnTo>
                    <a:pt x="1005741" y="303997"/>
                  </a:lnTo>
                  <a:lnTo>
                    <a:pt x="1005741" y="0"/>
                  </a:lnTo>
                  <a:lnTo>
                    <a:pt x="0" y="0"/>
                  </a:lnTo>
                  <a:lnTo>
                    <a:pt x="0" y="303997"/>
                  </a:lnTo>
                  <a:lnTo>
                    <a:pt x="26326" y="303997"/>
                  </a:lnTo>
                  <a:lnTo>
                    <a:pt x="245331" y="73444"/>
                  </a:lnTo>
                  <a:lnTo>
                    <a:pt x="372384" y="73444"/>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9" name="Freeform 16">
              <a:extLst>
                <a:ext uri="{FF2B5EF4-FFF2-40B4-BE49-F238E27FC236}">
                  <a16:creationId xmlns:a16="http://schemas.microsoft.com/office/drawing/2014/main" id="{9A4D042C-3A04-A2E1-8184-FD32D97CB825}"/>
                </a:ext>
              </a:extLst>
            </p:cNvPr>
            <p:cNvSpPr/>
            <p:nvPr/>
          </p:nvSpPr>
          <p:spPr>
            <a:xfrm>
              <a:off x="6913806" y="3363224"/>
              <a:ext cx="228924" cy="227146"/>
            </a:xfrm>
            <a:custGeom>
              <a:avLst/>
              <a:gdLst>
                <a:gd name="connsiteX0" fmla="*/ 264026 w 228924"/>
                <a:gd name="connsiteY0" fmla="*/ 130988 h 227146"/>
                <a:gd name="connsiteX1" fmla="*/ 132013 w 228924"/>
                <a:gd name="connsiteY1" fmla="*/ 0 h 227146"/>
                <a:gd name="connsiteX2" fmla="*/ 0 w 228924"/>
                <a:gd name="connsiteY2" fmla="*/ 130988 h 227146"/>
                <a:gd name="connsiteX3" fmla="*/ 132013 w 228924"/>
                <a:gd name="connsiteY3" fmla="*/ 264625 h 227146"/>
                <a:gd name="connsiteX4" fmla="*/ 264026 w 228924"/>
                <a:gd name="connsiteY4" fmla="*/ 130988 h 22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4" h="227146">
                  <a:moveTo>
                    <a:pt x="264026" y="130988"/>
                  </a:moveTo>
                  <a:cubicBezTo>
                    <a:pt x="264026" y="57544"/>
                    <a:pt x="206032" y="0"/>
                    <a:pt x="132013" y="0"/>
                  </a:cubicBezTo>
                  <a:cubicBezTo>
                    <a:pt x="60665" y="0"/>
                    <a:pt x="0" y="57544"/>
                    <a:pt x="0" y="130988"/>
                  </a:cubicBezTo>
                  <a:cubicBezTo>
                    <a:pt x="0" y="204432"/>
                    <a:pt x="57994" y="264625"/>
                    <a:pt x="132013" y="264625"/>
                  </a:cubicBezTo>
                  <a:cubicBezTo>
                    <a:pt x="206032" y="264625"/>
                    <a:pt x="264026" y="204432"/>
                    <a:pt x="264026" y="1309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0" name="Freeform 17">
              <a:extLst>
                <a:ext uri="{FF2B5EF4-FFF2-40B4-BE49-F238E27FC236}">
                  <a16:creationId xmlns:a16="http://schemas.microsoft.com/office/drawing/2014/main" id="{0D8BEC5A-0E28-CB16-D8F9-B705203E0412}"/>
                </a:ext>
              </a:extLst>
            </p:cNvPr>
            <p:cNvSpPr/>
            <p:nvPr/>
          </p:nvSpPr>
          <p:spPr>
            <a:xfrm>
              <a:off x="7352195" y="3738013"/>
              <a:ext cx="648619" cy="795012"/>
            </a:xfrm>
            <a:custGeom>
              <a:avLst/>
              <a:gdLst>
                <a:gd name="connsiteX0" fmla="*/ 316679 w 648618"/>
                <a:gd name="connsiteY0" fmla="*/ 169983 h 795011"/>
                <a:gd name="connsiteX1" fmla="*/ 316679 w 648618"/>
                <a:gd name="connsiteY1" fmla="*/ 20824 h 795011"/>
                <a:gd name="connsiteX2" fmla="*/ 0 w 648618"/>
                <a:gd name="connsiteY2" fmla="*/ 20824 h 795011"/>
                <a:gd name="connsiteX3" fmla="*/ 0 w 648618"/>
                <a:gd name="connsiteY3" fmla="*/ 41645 h 795011"/>
                <a:gd name="connsiteX4" fmla="*/ 97675 w 648618"/>
                <a:gd name="connsiteY4" fmla="*/ 141211 h 795011"/>
                <a:gd name="connsiteX5" fmla="*/ 105687 w 648618"/>
                <a:gd name="connsiteY5" fmla="*/ 175283 h 795011"/>
                <a:gd name="connsiteX6" fmla="*/ 105687 w 648618"/>
                <a:gd name="connsiteY6" fmla="*/ 678412 h 795011"/>
                <a:gd name="connsiteX7" fmla="*/ 92333 w 648618"/>
                <a:gd name="connsiteY7" fmla="*/ 712484 h 795011"/>
                <a:gd name="connsiteX8" fmla="*/ 0 w 648618"/>
                <a:gd name="connsiteY8" fmla="*/ 783278 h 795011"/>
                <a:gd name="connsiteX9" fmla="*/ 0 w 648618"/>
                <a:gd name="connsiteY9" fmla="*/ 806750 h 795011"/>
                <a:gd name="connsiteX10" fmla="*/ 475018 w 648618"/>
                <a:gd name="connsiteY10" fmla="*/ 806750 h 795011"/>
                <a:gd name="connsiteX11" fmla="*/ 475018 w 648618"/>
                <a:gd name="connsiteY11" fmla="*/ 783278 h 795011"/>
                <a:gd name="connsiteX12" fmla="*/ 353688 w 648618"/>
                <a:gd name="connsiteY12" fmla="*/ 701884 h 795011"/>
                <a:gd name="connsiteX13" fmla="*/ 335374 w 648618"/>
                <a:gd name="connsiteY13" fmla="*/ 665162 h 795011"/>
                <a:gd name="connsiteX14" fmla="*/ 335374 w 648618"/>
                <a:gd name="connsiteY14" fmla="*/ 282799 h 795011"/>
                <a:gd name="connsiteX15" fmla="*/ 448692 w 648618"/>
                <a:gd name="connsiteY15" fmla="*/ 146511 h 795011"/>
                <a:gd name="connsiteX16" fmla="*/ 467006 w 648618"/>
                <a:gd name="connsiteY16" fmla="*/ 157111 h 795011"/>
                <a:gd name="connsiteX17" fmla="*/ 548655 w 648618"/>
                <a:gd name="connsiteY17" fmla="*/ 290749 h 795011"/>
                <a:gd name="connsiteX18" fmla="*/ 572311 w 648618"/>
                <a:gd name="connsiteY18" fmla="*/ 290749 h 795011"/>
                <a:gd name="connsiteX19" fmla="*/ 659302 w 648618"/>
                <a:gd name="connsiteY19" fmla="*/ 34074 h 795011"/>
                <a:gd name="connsiteX20" fmla="*/ 529960 w 648618"/>
                <a:gd name="connsiteY20" fmla="*/ 2 h 795011"/>
                <a:gd name="connsiteX21" fmla="*/ 316679 w 648618"/>
                <a:gd name="connsiteY21" fmla="*/ 169983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618" h="795011">
                  <a:moveTo>
                    <a:pt x="316679" y="169983"/>
                  </a:moveTo>
                  <a:lnTo>
                    <a:pt x="316679" y="20824"/>
                  </a:lnTo>
                  <a:lnTo>
                    <a:pt x="0" y="20824"/>
                  </a:lnTo>
                  <a:lnTo>
                    <a:pt x="0" y="41645"/>
                  </a:lnTo>
                  <a:lnTo>
                    <a:pt x="97675" y="141211"/>
                  </a:lnTo>
                  <a:cubicBezTo>
                    <a:pt x="104924" y="149161"/>
                    <a:pt x="105687" y="151811"/>
                    <a:pt x="105687" y="175283"/>
                  </a:cubicBezTo>
                  <a:lnTo>
                    <a:pt x="105687" y="678412"/>
                  </a:lnTo>
                  <a:cubicBezTo>
                    <a:pt x="105687" y="700748"/>
                    <a:pt x="106831" y="701505"/>
                    <a:pt x="92333" y="712484"/>
                  </a:cubicBezTo>
                  <a:lnTo>
                    <a:pt x="0" y="783278"/>
                  </a:lnTo>
                  <a:lnTo>
                    <a:pt x="0" y="806750"/>
                  </a:lnTo>
                  <a:lnTo>
                    <a:pt x="475018" y="806750"/>
                  </a:lnTo>
                  <a:lnTo>
                    <a:pt x="475018" y="783278"/>
                  </a:lnTo>
                  <a:lnTo>
                    <a:pt x="353688" y="701884"/>
                  </a:lnTo>
                  <a:cubicBezTo>
                    <a:pt x="337664" y="691284"/>
                    <a:pt x="335374" y="688634"/>
                    <a:pt x="335374" y="665162"/>
                  </a:cubicBezTo>
                  <a:lnTo>
                    <a:pt x="335374" y="282799"/>
                  </a:lnTo>
                  <a:cubicBezTo>
                    <a:pt x="335374" y="209355"/>
                    <a:pt x="388027" y="146511"/>
                    <a:pt x="448692" y="146511"/>
                  </a:cubicBezTo>
                  <a:cubicBezTo>
                    <a:pt x="459375" y="146511"/>
                    <a:pt x="462045" y="149161"/>
                    <a:pt x="467006" y="157111"/>
                  </a:cubicBezTo>
                  <a:lnTo>
                    <a:pt x="548655" y="290749"/>
                  </a:lnTo>
                  <a:lnTo>
                    <a:pt x="572311" y="290749"/>
                  </a:lnTo>
                  <a:lnTo>
                    <a:pt x="659302" y="34074"/>
                  </a:lnTo>
                  <a:cubicBezTo>
                    <a:pt x="630305" y="13252"/>
                    <a:pt x="579942" y="2"/>
                    <a:pt x="529960" y="2"/>
                  </a:cubicBezTo>
                  <a:cubicBezTo>
                    <a:pt x="427326" y="-377"/>
                    <a:pt x="355977" y="57546"/>
                    <a:pt x="316679" y="169983"/>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1" name="Freeform 18">
              <a:extLst>
                <a:ext uri="{FF2B5EF4-FFF2-40B4-BE49-F238E27FC236}">
                  <a16:creationId xmlns:a16="http://schemas.microsoft.com/office/drawing/2014/main" id="{A7FA8DF7-F248-8725-A3BB-617670FEA7A4}"/>
                </a:ext>
              </a:extLst>
            </p:cNvPr>
            <p:cNvSpPr/>
            <p:nvPr/>
          </p:nvSpPr>
          <p:spPr>
            <a:xfrm>
              <a:off x="6831774" y="3758837"/>
              <a:ext cx="419694" cy="757154"/>
            </a:xfrm>
            <a:custGeom>
              <a:avLst/>
              <a:gdLst>
                <a:gd name="connsiteX0" fmla="*/ 338045 w 419694"/>
                <a:gd name="connsiteY0" fmla="*/ 657588 h 757154"/>
                <a:gd name="connsiteX1" fmla="*/ 338045 w 419694"/>
                <a:gd name="connsiteY1" fmla="*/ 0 h 757154"/>
                <a:gd name="connsiteX2" fmla="*/ 2671 w 419694"/>
                <a:gd name="connsiteY2" fmla="*/ 0 h 757154"/>
                <a:gd name="connsiteX3" fmla="*/ 0 w 419694"/>
                <a:gd name="connsiteY3" fmla="*/ 20822 h 757154"/>
                <a:gd name="connsiteX4" fmla="*/ 97674 w 419694"/>
                <a:gd name="connsiteY4" fmla="*/ 120388 h 757154"/>
                <a:gd name="connsiteX5" fmla="*/ 108358 w 419694"/>
                <a:gd name="connsiteY5" fmla="*/ 154460 h 757154"/>
                <a:gd name="connsiteX6" fmla="*/ 108358 w 419694"/>
                <a:gd name="connsiteY6" fmla="*/ 657588 h 757154"/>
                <a:gd name="connsiteX7" fmla="*/ 95004 w 419694"/>
                <a:gd name="connsiteY7" fmla="*/ 691660 h 757154"/>
                <a:gd name="connsiteX8" fmla="*/ 2671 w 419694"/>
                <a:gd name="connsiteY8" fmla="*/ 762454 h 757154"/>
                <a:gd name="connsiteX9" fmla="*/ 2671 w 419694"/>
                <a:gd name="connsiteY9" fmla="*/ 785926 h 757154"/>
                <a:gd name="connsiteX10" fmla="*/ 443350 w 419694"/>
                <a:gd name="connsiteY10" fmla="*/ 785926 h 757154"/>
                <a:gd name="connsiteX11" fmla="*/ 443350 w 419694"/>
                <a:gd name="connsiteY11" fmla="*/ 762454 h 757154"/>
                <a:gd name="connsiteX12" fmla="*/ 353688 w 419694"/>
                <a:gd name="connsiteY12" fmla="*/ 691660 h 757154"/>
                <a:gd name="connsiteX13" fmla="*/ 338045 w 419694"/>
                <a:gd name="connsiteY13" fmla="*/ 657588 h 75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694" h="757154">
                  <a:moveTo>
                    <a:pt x="338045" y="657588"/>
                  </a:moveTo>
                  <a:lnTo>
                    <a:pt x="338045" y="0"/>
                  </a:lnTo>
                  <a:lnTo>
                    <a:pt x="2671" y="0"/>
                  </a:lnTo>
                  <a:lnTo>
                    <a:pt x="0" y="20822"/>
                  </a:lnTo>
                  <a:lnTo>
                    <a:pt x="97674" y="120388"/>
                  </a:lnTo>
                  <a:cubicBezTo>
                    <a:pt x="106831" y="130609"/>
                    <a:pt x="108358" y="138559"/>
                    <a:pt x="108358" y="154460"/>
                  </a:cubicBezTo>
                  <a:lnTo>
                    <a:pt x="108358" y="657588"/>
                  </a:lnTo>
                  <a:cubicBezTo>
                    <a:pt x="108358" y="675760"/>
                    <a:pt x="109121" y="679546"/>
                    <a:pt x="95004" y="691660"/>
                  </a:cubicBezTo>
                  <a:lnTo>
                    <a:pt x="2671" y="762454"/>
                  </a:lnTo>
                  <a:lnTo>
                    <a:pt x="2671" y="785926"/>
                  </a:lnTo>
                  <a:lnTo>
                    <a:pt x="443350" y="785926"/>
                  </a:lnTo>
                  <a:lnTo>
                    <a:pt x="443350" y="762454"/>
                  </a:lnTo>
                  <a:lnTo>
                    <a:pt x="353688" y="691660"/>
                  </a:lnTo>
                  <a:cubicBezTo>
                    <a:pt x="338045" y="678410"/>
                    <a:pt x="338045" y="678410"/>
                    <a:pt x="338045" y="6575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2" name="Freeform 19">
              <a:extLst>
                <a:ext uri="{FF2B5EF4-FFF2-40B4-BE49-F238E27FC236}">
                  <a16:creationId xmlns:a16="http://schemas.microsoft.com/office/drawing/2014/main" id="{F075ABAE-3552-E0E1-64ED-B2637A1295E4}"/>
                </a:ext>
              </a:extLst>
            </p:cNvPr>
            <p:cNvSpPr/>
            <p:nvPr/>
          </p:nvSpPr>
          <p:spPr>
            <a:xfrm>
              <a:off x="5905394" y="3421146"/>
              <a:ext cx="839389" cy="1097873"/>
            </a:xfrm>
            <a:custGeom>
              <a:avLst/>
              <a:gdLst>
                <a:gd name="connsiteX0" fmla="*/ 0 w 839388"/>
                <a:gd name="connsiteY0" fmla="*/ 25743 h 1097873"/>
                <a:gd name="connsiteX1" fmla="*/ 132013 w 839388"/>
                <a:gd name="connsiteY1" fmla="*/ 130609 h 1097873"/>
                <a:gd name="connsiteX2" fmla="*/ 145367 w 839388"/>
                <a:gd name="connsiteY2" fmla="*/ 164681 h 1097873"/>
                <a:gd name="connsiteX3" fmla="*/ 145367 w 839388"/>
                <a:gd name="connsiteY3" fmla="*/ 968779 h 1097873"/>
                <a:gd name="connsiteX4" fmla="*/ 132013 w 839388"/>
                <a:gd name="connsiteY4" fmla="*/ 1000201 h 1097873"/>
                <a:gd name="connsiteX5" fmla="*/ 10683 w 839388"/>
                <a:gd name="connsiteY5" fmla="*/ 1097116 h 1097873"/>
                <a:gd name="connsiteX6" fmla="*/ 10683 w 839388"/>
                <a:gd name="connsiteY6" fmla="*/ 1123238 h 1097873"/>
                <a:gd name="connsiteX7" fmla="*/ 591388 w 839388"/>
                <a:gd name="connsiteY7" fmla="*/ 1123238 h 1097873"/>
                <a:gd name="connsiteX8" fmla="*/ 591388 w 839388"/>
                <a:gd name="connsiteY8" fmla="*/ 1097116 h 1097873"/>
                <a:gd name="connsiteX9" fmla="*/ 427707 w 839388"/>
                <a:gd name="connsiteY9" fmla="*/ 997551 h 1097873"/>
                <a:gd name="connsiteX10" fmla="*/ 406722 w 839388"/>
                <a:gd name="connsiteY10" fmla="*/ 958179 h 1097873"/>
                <a:gd name="connsiteX11" fmla="*/ 406722 w 839388"/>
                <a:gd name="connsiteY11" fmla="*/ 609888 h 1097873"/>
                <a:gd name="connsiteX12" fmla="*/ 528052 w 839388"/>
                <a:gd name="connsiteY12" fmla="*/ 609888 h 1097873"/>
                <a:gd name="connsiteX13" fmla="*/ 681050 w 839388"/>
                <a:gd name="connsiteY13" fmla="*/ 769647 h 1097873"/>
                <a:gd name="connsiteX14" fmla="*/ 707376 w 839388"/>
                <a:gd name="connsiteY14" fmla="*/ 769647 h 1097873"/>
                <a:gd name="connsiteX15" fmla="*/ 707376 w 839388"/>
                <a:gd name="connsiteY15" fmla="*/ 377063 h 1097873"/>
                <a:gd name="connsiteX16" fmla="*/ 681050 w 839388"/>
                <a:gd name="connsiteY16" fmla="*/ 377063 h 1097873"/>
                <a:gd name="connsiteX17" fmla="*/ 528052 w 839388"/>
                <a:gd name="connsiteY17" fmla="*/ 536822 h 1097873"/>
                <a:gd name="connsiteX18" fmla="*/ 406722 w 839388"/>
                <a:gd name="connsiteY18" fmla="*/ 536822 h 1097873"/>
                <a:gd name="connsiteX19" fmla="*/ 406722 w 839388"/>
                <a:gd name="connsiteY19" fmla="*/ 73065 h 1097873"/>
                <a:gd name="connsiteX20" fmla="*/ 620385 w 839388"/>
                <a:gd name="connsiteY20" fmla="*/ 73065 h 1097873"/>
                <a:gd name="connsiteX21" fmla="*/ 823746 w 839388"/>
                <a:gd name="connsiteY21" fmla="*/ 282797 h 1097873"/>
                <a:gd name="connsiteX22" fmla="*/ 850072 w 839388"/>
                <a:gd name="connsiteY22" fmla="*/ 282797 h 1097873"/>
                <a:gd name="connsiteX23" fmla="*/ 850072 w 839388"/>
                <a:gd name="connsiteY23" fmla="*/ 0 h 1097873"/>
                <a:gd name="connsiteX24" fmla="*/ 0 w 839388"/>
                <a:gd name="connsiteY24" fmla="*/ 0 h 1097873"/>
                <a:gd name="connsiteX25" fmla="*/ 0 w 839388"/>
                <a:gd name="connsiteY25" fmla="*/ 25743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9388" h="1097873">
                  <a:moveTo>
                    <a:pt x="0" y="25743"/>
                  </a:moveTo>
                  <a:lnTo>
                    <a:pt x="132013" y="130609"/>
                  </a:lnTo>
                  <a:cubicBezTo>
                    <a:pt x="145367" y="141209"/>
                    <a:pt x="145367" y="146509"/>
                    <a:pt x="145367" y="164681"/>
                  </a:cubicBezTo>
                  <a:lnTo>
                    <a:pt x="145367" y="968779"/>
                  </a:lnTo>
                  <a:cubicBezTo>
                    <a:pt x="145367" y="988086"/>
                    <a:pt x="144604" y="989222"/>
                    <a:pt x="132013" y="1000201"/>
                  </a:cubicBezTo>
                  <a:lnTo>
                    <a:pt x="10683" y="1097116"/>
                  </a:lnTo>
                  <a:lnTo>
                    <a:pt x="10683" y="1123238"/>
                  </a:lnTo>
                  <a:lnTo>
                    <a:pt x="591388" y="1123238"/>
                  </a:lnTo>
                  <a:lnTo>
                    <a:pt x="591388" y="1097116"/>
                  </a:lnTo>
                  <a:lnTo>
                    <a:pt x="427707" y="997551"/>
                  </a:lnTo>
                  <a:cubicBezTo>
                    <a:pt x="407867" y="985436"/>
                    <a:pt x="406722" y="981272"/>
                    <a:pt x="406722" y="958179"/>
                  </a:cubicBezTo>
                  <a:lnTo>
                    <a:pt x="406722" y="609888"/>
                  </a:lnTo>
                  <a:lnTo>
                    <a:pt x="528052" y="609888"/>
                  </a:lnTo>
                  <a:lnTo>
                    <a:pt x="681050" y="769647"/>
                  </a:lnTo>
                  <a:lnTo>
                    <a:pt x="707376" y="769647"/>
                  </a:lnTo>
                  <a:lnTo>
                    <a:pt x="707376" y="377063"/>
                  </a:lnTo>
                  <a:lnTo>
                    <a:pt x="681050" y="377063"/>
                  </a:lnTo>
                  <a:lnTo>
                    <a:pt x="528052" y="536822"/>
                  </a:lnTo>
                  <a:lnTo>
                    <a:pt x="406722" y="536822"/>
                  </a:lnTo>
                  <a:lnTo>
                    <a:pt x="406722" y="73065"/>
                  </a:lnTo>
                  <a:lnTo>
                    <a:pt x="620385" y="73065"/>
                  </a:lnTo>
                  <a:lnTo>
                    <a:pt x="823746" y="282797"/>
                  </a:lnTo>
                  <a:lnTo>
                    <a:pt x="850072" y="282797"/>
                  </a:lnTo>
                  <a:lnTo>
                    <a:pt x="850072" y="0"/>
                  </a:lnTo>
                  <a:lnTo>
                    <a:pt x="0" y="0"/>
                  </a:lnTo>
                  <a:lnTo>
                    <a:pt x="0" y="25743"/>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3" name="Freeform 20">
              <a:extLst>
                <a:ext uri="{FF2B5EF4-FFF2-40B4-BE49-F238E27FC236}">
                  <a16:creationId xmlns:a16="http://schemas.microsoft.com/office/drawing/2014/main" id="{E82BBE5E-A1C3-C410-4A72-ADF2BCB92A5A}"/>
                </a:ext>
              </a:extLst>
            </p:cNvPr>
            <p:cNvSpPr/>
            <p:nvPr/>
          </p:nvSpPr>
          <p:spPr>
            <a:xfrm>
              <a:off x="4192659" y="1898887"/>
              <a:ext cx="724927" cy="719296"/>
            </a:xfrm>
            <a:custGeom>
              <a:avLst/>
              <a:gdLst>
                <a:gd name="connsiteX0" fmla="*/ 668077 w 724926"/>
                <a:gd name="connsiteY0" fmla="*/ 735954 h 719296"/>
                <a:gd name="connsiteX1" fmla="*/ 741715 w 724926"/>
                <a:gd name="connsiteY1" fmla="*/ 735954 h 719296"/>
                <a:gd name="connsiteX2" fmla="*/ 741715 w 724926"/>
                <a:gd name="connsiteY2" fmla="*/ 0 h 719296"/>
                <a:gd name="connsiteX3" fmla="*/ 0 w 724926"/>
                <a:gd name="connsiteY3" fmla="*/ 0 h 719296"/>
                <a:gd name="connsiteX4" fmla="*/ 0 w 724926"/>
                <a:gd name="connsiteY4" fmla="*/ 73065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668077" y="735954"/>
                  </a:moveTo>
                  <a:lnTo>
                    <a:pt x="741715" y="735954"/>
                  </a:lnTo>
                  <a:lnTo>
                    <a:pt x="741715" y="0"/>
                  </a:lnTo>
                  <a:lnTo>
                    <a:pt x="0" y="0"/>
                  </a:lnTo>
                  <a:lnTo>
                    <a:pt x="0" y="73065"/>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4" name="Freeform 21">
              <a:extLst>
                <a:ext uri="{FF2B5EF4-FFF2-40B4-BE49-F238E27FC236}">
                  <a16:creationId xmlns:a16="http://schemas.microsoft.com/office/drawing/2014/main" id="{10E7D803-BE34-1FCE-0BC7-0CD80AF6706A}"/>
                </a:ext>
              </a:extLst>
            </p:cNvPr>
            <p:cNvSpPr/>
            <p:nvPr/>
          </p:nvSpPr>
          <p:spPr>
            <a:xfrm>
              <a:off x="4192659" y="2779079"/>
              <a:ext cx="534157" cy="908585"/>
            </a:xfrm>
            <a:custGeom>
              <a:avLst/>
              <a:gdLst>
                <a:gd name="connsiteX0" fmla="*/ 470058 w 534156"/>
                <a:gd name="connsiteY0" fmla="*/ 935085 h 908584"/>
                <a:gd name="connsiteX1" fmla="*/ 543695 w 534156"/>
                <a:gd name="connsiteY1" fmla="*/ 935085 h 908584"/>
                <a:gd name="connsiteX2" fmla="*/ 543695 w 534156"/>
                <a:gd name="connsiteY2" fmla="*/ 0 h 908584"/>
                <a:gd name="connsiteX3" fmla="*/ 470058 w 534156"/>
                <a:gd name="connsiteY3" fmla="*/ 0 h 908584"/>
                <a:gd name="connsiteX4" fmla="*/ 0 w 534156"/>
                <a:gd name="connsiteY4" fmla="*/ 468678 h 9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56" h="908584">
                  <a:moveTo>
                    <a:pt x="470058" y="935085"/>
                  </a:moveTo>
                  <a:lnTo>
                    <a:pt x="543695" y="935085"/>
                  </a:lnTo>
                  <a:lnTo>
                    <a:pt x="543695" y="0"/>
                  </a:lnTo>
                  <a:lnTo>
                    <a:pt x="470058" y="0"/>
                  </a:lnTo>
                  <a:lnTo>
                    <a:pt x="0" y="468678"/>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5" name="Freeform 22">
              <a:extLst>
                <a:ext uri="{FF2B5EF4-FFF2-40B4-BE49-F238E27FC236}">
                  <a16:creationId xmlns:a16="http://schemas.microsoft.com/office/drawing/2014/main" id="{5F316D00-CEEE-1AB7-16A1-345FCFFE4B54}"/>
                </a:ext>
              </a:extLst>
            </p:cNvPr>
            <p:cNvSpPr/>
            <p:nvPr/>
          </p:nvSpPr>
          <p:spPr>
            <a:xfrm>
              <a:off x="2418878" y="1898887"/>
              <a:ext cx="724927" cy="719296"/>
            </a:xfrm>
            <a:custGeom>
              <a:avLst/>
              <a:gdLst>
                <a:gd name="connsiteX0" fmla="*/ 0 w 724926"/>
                <a:gd name="connsiteY0" fmla="*/ 735954 h 719296"/>
                <a:gd name="connsiteX1" fmla="*/ 74019 w 724926"/>
                <a:gd name="connsiteY1" fmla="*/ 735954 h 719296"/>
                <a:gd name="connsiteX2" fmla="*/ 739044 w 724926"/>
                <a:gd name="connsiteY2" fmla="*/ 73065 h 719296"/>
                <a:gd name="connsiteX3" fmla="*/ 739044 w 724926"/>
                <a:gd name="connsiteY3" fmla="*/ 0 h 719296"/>
                <a:gd name="connsiteX4" fmla="*/ 0 w 724926"/>
                <a:gd name="connsiteY4" fmla="*/ 0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0" y="735954"/>
                  </a:moveTo>
                  <a:lnTo>
                    <a:pt x="74019" y="735954"/>
                  </a:lnTo>
                  <a:lnTo>
                    <a:pt x="739044" y="73065"/>
                  </a:lnTo>
                  <a:lnTo>
                    <a:pt x="739044" y="0"/>
                  </a:lnTo>
                  <a:lnTo>
                    <a:pt x="0" y="0"/>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6" name="Freeform 23">
              <a:extLst>
                <a:ext uri="{FF2B5EF4-FFF2-40B4-BE49-F238E27FC236}">
                  <a16:creationId xmlns:a16="http://schemas.microsoft.com/office/drawing/2014/main" id="{2327AE0C-B7DA-665D-F055-5FA69637C47F}"/>
                </a:ext>
              </a:extLst>
            </p:cNvPr>
            <p:cNvSpPr/>
            <p:nvPr/>
          </p:nvSpPr>
          <p:spPr>
            <a:xfrm>
              <a:off x="2933576" y="1898887"/>
              <a:ext cx="1449854" cy="2612182"/>
            </a:xfrm>
            <a:custGeom>
              <a:avLst/>
              <a:gdLst>
                <a:gd name="connsiteX0" fmla="*/ 0 w 1449853"/>
                <a:gd name="connsiteY0" fmla="*/ 2645875 h 2612181"/>
                <a:gd name="connsiteX1" fmla="*/ 1483429 w 1449853"/>
                <a:gd name="connsiteY1" fmla="*/ 2645875 h 2612181"/>
                <a:gd name="connsiteX2" fmla="*/ 1483429 w 1449853"/>
                <a:gd name="connsiteY2" fmla="*/ 2572431 h 2612181"/>
                <a:gd name="connsiteX3" fmla="*/ 1111427 w 1449853"/>
                <a:gd name="connsiteY3" fmla="*/ 2205590 h 2612181"/>
                <a:gd name="connsiteX4" fmla="*/ 1111427 w 1449853"/>
                <a:gd name="connsiteY4" fmla="*/ 0 h 2612181"/>
                <a:gd name="connsiteX5" fmla="*/ 372002 w 1449853"/>
                <a:gd name="connsiteY5" fmla="*/ 0 h 2612181"/>
                <a:gd name="connsiteX6" fmla="*/ 372002 w 1449853"/>
                <a:gd name="connsiteY6" fmla="*/ 2205590 h 2612181"/>
                <a:gd name="connsiteX7" fmla="*/ 0 w 1449853"/>
                <a:gd name="connsiteY7" fmla="*/ 2572431 h 26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853" h="2612181">
                  <a:moveTo>
                    <a:pt x="0" y="2645875"/>
                  </a:moveTo>
                  <a:lnTo>
                    <a:pt x="1483429" y="2645875"/>
                  </a:lnTo>
                  <a:lnTo>
                    <a:pt x="1483429" y="2572431"/>
                  </a:lnTo>
                  <a:lnTo>
                    <a:pt x="1111427" y="2205590"/>
                  </a:lnTo>
                  <a:lnTo>
                    <a:pt x="1111427" y="0"/>
                  </a:lnTo>
                  <a:lnTo>
                    <a:pt x="372002" y="0"/>
                  </a:lnTo>
                  <a:lnTo>
                    <a:pt x="372002" y="2205590"/>
                  </a:lnTo>
                  <a:lnTo>
                    <a:pt x="0" y="2572431"/>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grpSp>
      <p:sp>
        <p:nvSpPr>
          <p:cNvPr id="27" name="TextBox 29">
            <a:extLst>
              <a:ext uri="{FF2B5EF4-FFF2-40B4-BE49-F238E27FC236}">
                <a16:creationId xmlns:a16="http://schemas.microsoft.com/office/drawing/2014/main" id="{FE049AE8-AED9-CF49-DEE4-D3ABB2E3528D}"/>
              </a:ext>
            </a:extLst>
          </p:cNvPr>
          <p:cNvSpPr txBox="1">
            <a:spLocks noChangeArrowheads="1"/>
          </p:cNvSpPr>
          <p:nvPr userDrawn="1"/>
        </p:nvSpPr>
        <p:spPr bwMode="auto">
          <a:xfrm>
            <a:off x="549275" y="5586413"/>
            <a:ext cx="5737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400">
                <a:solidFill>
                  <a:schemeClr val="bg1"/>
                </a:solidFill>
              </a:rPr>
              <a:t>Thank you to the pupils at our partner schools who supported us with the photography in this presentation. All images within the presentation are licensed to Teach First and for the use only for Teach First employees when talking about our work.</a:t>
            </a:r>
            <a:endParaRPr lang="en-US" altLang="en-US" sz="1400">
              <a:solidFill>
                <a:schemeClr val="bg1"/>
              </a:solidFill>
            </a:endParaRPr>
          </a:p>
        </p:txBody>
      </p:sp>
      <p:sp>
        <p:nvSpPr>
          <p:cNvPr id="31" name="Title 1"/>
          <p:cNvSpPr>
            <a:spLocks noGrp="1"/>
          </p:cNvSpPr>
          <p:nvPr>
            <p:ph type="ctrTitle"/>
          </p:nvPr>
        </p:nvSpPr>
        <p:spPr>
          <a:xfrm>
            <a:off x="635000" y="2595615"/>
            <a:ext cx="6849513" cy="1498600"/>
          </a:xfrm>
        </p:spPr>
        <p:txBody>
          <a:bodyPr/>
          <a:lstStyle>
            <a:lvl1pPr algn="l">
              <a:defRPr sz="6000">
                <a:solidFill>
                  <a:schemeClr val="bg1"/>
                </a:solidFill>
              </a:defRPr>
            </a:lvl1pPr>
          </a:lstStyle>
          <a:p>
            <a:r>
              <a:rPr lang="en-US"/>
              <a:t>Click to edit Master title style</a:t>
            </a:r>
            <a:endParaRPr lang="en-GB"/>
          </a:p>
        </p:txBody>
      </p:sp>
      <p:sp>
        <p:nvSpPr>
          <p:cNvPr id="32" name="Subtitle 2"/>
          <p:cNvSpPr>
            <a:spLocks noGrp="1"/>
          </p:cNvSpPr>
          <p:nvPr>
            <p:ph type="subTitle" idx="1"/>
          </p:nvPr>
        </p:nvSpPr>
        <p:spPr>
          <a:xfrm>
            <a:off x="635000" y="3493523"/>
            <a:ext cx="6849513" cy="498475"/>
          </a:xfrm>
        </p:spPr>
        <p:txBody>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639090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slide 2">
    <p:spTree>
      <p:nvGrpSpPr>
        <p:cNvPr id="1" name=""/>
        <p:cNvGrpSpPr/>
        <p:nvPr/>
      </p:nvGrpSpPr>
      <p:grpSpPr>
        <a:xfrm>
          <a:off x="0" y="0"/>
          <a:ext cx="0" cy="0"/>
          <a:chOff x="0" y="0"/>
          <a:chExt cx="0" cy="0"/>
        </a:xfrm>
      </p:grpSpPr>
      <p:sp>
        <p:nvSpPr>
          <p:cNvPr id="2" name="Freeform 33">
            <a:extLst>
              <a:ext uri="{FF2B5EF4-FFF2-40B4-BE49-F238E27FC236}">
                <a16:creationId xmlns:a16="http://schemas.microsoft.com/office/drawing/2014/main" id="{E346D98B-458E-7C00-D11C-808AE297FFB3}"/>
              </a:ext>
            </a:extLst>
          </p:cNvPr>
          <p:cNvSpPr>
            <a:spLocks/>
          </p:cNvSpPr>
          <p:nvPr userDrawn="1"/>
        </p:nvSpPr>
        <p:spPr bwMode="auto">
          <a:xfrm rot="5400000">
            <a:off x="1558131" y="2431257"/>
            <a:ext cx="2924175" cy="5395912"/>
          </a:xfrm>
          <a:custGeom>
            <a:avLst/>
            <a:gdLst>
              <a:gd name="T0" fmla="*/ 0 w 2923984"/>
              <a:gd name="T1" fmla="*/ 5249787 h 5396768"/>
              <a:gd name="T2" fmla="*/ 0 w 2923984"/>
              <a:gd name="T3" fmla="*/ 1133955 h 5396768"/>
              <a:gd name="T4" fmla="*/ 1 w 2923984"/>
              <a:gd name="T5" fmla="*/ 1133954 h 5396768"/>
              <a:gd name="T6" fmla="*/ 1 w 2923984"/>
              <a:gd name="T7" fmla="*/ 146984 h 5396768"/>
              <a:gd name="T8" fmla="*/ 147102 w 2923984"/>
              <a:gd name="T9" fmla="*/ 0 h 5396768"/>
              <a:gd name="T10" fmla="*/ 568018 w 2923984"/>
              <a:gd name="T11" fmla="*/ 0 h 5396768"/>
              <a:gd name="T12" fmla="*/ 1324028 w 2923984"/>
              <a:gd name="T13" fmla="*/ 0 h 5396768"/>
              <a:gd name="T14" fmla="*/ 1599956 w 2923984"/>
              <a:gd name="T15" fmla="*/ 0 h 5396768"/>
              <a:gd name="T16" fmla="*/ 1744945 w 2923984"/>
              <a:gd name="T17" fmla="*/ 0 h 5396768"/>
              <a:gd name="T18" fmla="*/ 2776882 w 2923984"/>
              <a:gd name="T19" fmla="*/ 0 h 5396768"/>
              <a:gd name="T20" fmla="*/ 2923984 w 2923984"/>
              <a:gd name="T21" fmla="*/ 146984 h 5396768"/>
              <a:gd name="T22" fmla="*/ 2923983 w 2923984"/>
              <a:gd name="T23" fmla="*/ 4262816 h 5396768"/>
              <a:gd name="T24" fmla="*/ 2923982 w 2923984"/>
              <a:gd name="T25" fmla="*/ 4262817 h 5396768"/>
              <a:gd name="T26" fmla="*/ 2923982 w 2923984"/>
              <a:gd name="T27" fmla="*/ 5249787 h 5396768"/>
              <a:gd name="T28" fmla="*/ 2776880 w 2923984"/>
              <a:gd name="T29" fmla="*/ 5396768 h 5396768"/>
              <a:gd name="T30" fmla="*/ 1744943 w 2923984"/>
              <a:gd name="T31" fmla="*/ 5396768 h 5396768"/>
              <a:gd name="T32" fmla="*/ 1599954 w 2923984"/>
              <a:gd name="T33" fmla="*/ 5396768 h 5396768"/>
              <a:gd name="T34" fmla="*/ 1324027 w 2923984"/>
              <a:gd name="T35" fmla="*/ 5396768 h 5396768"/>
              <a:gd name="T36" fmla="*/ 568017 w 2923984"/>
              <a:gd name="T37" fmla="*/ 5396768 h 5396768"/>
              <a:gd name="T38" fmla="*/ 147101 w 2923984"/>
              <a:gd name="T39" fmla="*/ 5396768 h 53967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23984" h="5396768">
                <a:moveTo>
                  <a:pt x="0" y="5249787"/>
                </a:moveTo>
                <a:lnTo>
                  <a:pt x="0" y="1133955"/>
                </a:lnTo>
                <a:lnTo>
                  <a:pt x="1" y="1133954"/>
                </a:lnTo>
                <a:lnTo>
                  <a:pt x="1" y="146984"/>
                </a:lnTo>
                <a:lnTo>
                  <a:pt x="147102" y="0"/>
                </a:lnTo>
                <a:lnTo>
                  <a:pt x="568018" y="0"/>
                </a:lnTo>
                <a:lnTo>
                  <a:pt x="1324028" y="0"/>
                </a:lnTo>
                <a:lnTo>
                  <a:pt x="1599956" y="0"/>
                </a:lnTo>
                <a:lnTo>
                  <a:pt x="1744945" y="0"/>
                </a:lnTo>
                <a:lnTo>
                  <a:pt x="2776882" y="0"/>
                </a:lnTo>
                <a:lnTo>
                  <a:pt x="2923984" y="146984"/>
                </a:lnTo>
                <a:lnTo>
                  <a:pt x="2923983" y="4262816"/>
                </a:lnTo>
                <a:lnTo>
                  <a:pt x="2923982" y="4262817"/>
                </a:lnTo>
                <a:lnTo>
                  <a:pt x="2923982" y="5249787"/>
                </a:lnTo>
                <a:lnTo>
                  <a:pt x="2776880" y="5396768"/>
                </a:lnTo>
                <a:lnTo>
                  <a:pt x="1744943" y="5396768"/>
                </a:lnTo>
                <a:lnTo>
                  <a:pt x="1599954" y="5396768"/>
                </a:lnTo>
                <a:lnTo>
                  <a:pt x="1324027" y="5396768"/>
                </a:lnTo>
                <a:lnTo>
                  <a:pt x="568017" y="5396768"/>
                </a:lnTo>
                <a:lnTo>
                  <a:pt x="147101" y="5396768"/>
                </a:lnTo>
                <a:lnTo>
                  <a:pt x="0" y="5249787"/>
                </a:lnTo>
                <a:close/>
              </a:path>
            </a:pathLst>
          </a:custGeom>
          <a:solidFill>
            <a:srgbClr val="FFFFFF">
              <a:alpha val="59999"/>
            </a:srgbClr>
          </a:solidFill>
          <a:ln>
            <a:noFill/>
          </a:ln>
          <a:extLst>
            <a:ext uri="{91240B29-F687-4F45-9708-019B960494DF}">
              <a14:hiddenLine xmlns:a14="http://schemas.microsoft.com/office/drawing/2010/main" w="8382" cap="flat">
                <a:solidFill>
                  <a:srgbClr val="000000"/>
                </a:solidFill>
                <a:prstDash val="solid"/>
                <a:miter lim="800000"/>
                <a:headEnd/>
                <a:tailEnd/>
              </a14:hiddenLine>
            </a:ext>
          </a:extLst>
        </p:spPr>
        <p:txBody>
          <a:bodyPr anchor="ctr"/>
          <a:lstStyle/>
          <a:p>
            <a:endParaRPr lang="en-GB"/>
          </a:p>
        </p:txBody>
      </p:sp>
      <p:sp>
        <p:nvSpPr>
          <p:cNvPr id="37" name="Text Placeholder 5"/>
          <p:cNvSpPr>
            <a:spLocks noGrp="1"/>
          </p:cNvSpPr>
          <p:nvPr>
            <p:ph type="body" sz="quarter" idx="13"/>
          </p:nvPr>
        </p:nvSpPr>
        <p:spPr>
          <a:xfrm>
            <a:off x="635001" y="3927475"/>
            <a:ext cx="4851400" cy="2476500"/>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252000" indent="0">
              <a:buNone/>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4">
            <a:extLst>
              <a:ext uri="{FF2B5EF4-FFF2-40B4-BE49-F238E27FC236}">
                <a16:creationId xmlns:a16="http://schemas.microsoft.com/office/drawing/2014/main" id="{9BF9D6D8-2012-6617-CB5B-7B1B3850CB7A}"/>
              </a:ext>
            </a:extLst>
          </p:cNvPr>
          <p:cNvSpPr>
            <a:spLocks noGrp="1"/>
          </p:cNvSpPr>
          <p:nvPr>
            <p:ph type="sldNum" sz="quarter" idx="14"/>
          </p:nvPr>
        </p:nvSpPr>
        <p:spPr/>
        <p:txBody>
          <a:bodyPr/>
          <a:lstStyle>
            <a:lvl1pPr>
              <a:defRPr smtClean="0">
                <a:solidFill>
                  <a:schemeClr val="tx1"/>
                </a:solidFill>
                <a:latin typeface="Arial" panose="020B0604020202020204" pitchFamily="34" charset="0"/>
                <a:cs typeface="Arial" panose="020B0604020202020204" pitchFamily="34" charset="0"/>
              </a:defRPr>
            </a:lvl1pPr>
          </a:lstStyle>
          <a:p>
            <a:pPr>
              <a:defRPr/>
            </a:pPr>
            <a:fld id="{3573E0E8-E9E9-44E7-9C71-A228CBC184E2}" type="slidenum">
              <a:rPr lang="en-GB"/>
              <a:pPr>
                <a:defRPr/>
              </a:pPr>
              <a:t>‹#›</a:t>
            </a:fld>
            <a:endParaRPr lang="en-GB"/>
          </a:p>
        </p:txBody>
      </p:sp>
    </p:spTree>
    <p:extLst>
      <p:ext uri="{BB962C8B-B14F-4D97-AF65-F5344CB8AC3E}">
        <p14:creationId xmlns:p14="http://schemas.microsoft.com/office/powerpoint/2010/main" val="3983283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Image slide 2">
    <p:spTree>
      <p:nvGrpSpPr>
        <p:cNvPr id="1" name=""/>
        <p:cNvGrpSpPr/>
        <p:nvPr/>
      </p:nvGrpSpPr>
      <p:grpSpPr>
        <a:xfrm>
          <a:off x="0" y="0"/>
          <a:ext cx="0" cy="0"/>
          <a:chOff x="0" y="0"/>
          <a:chExt cx="0" cy="0"/>
        </a:xfrm>
      </p:grpSpPr>
      <p:sp>
        <p:nvSpPr>
          <p:cNvPr id="2" name="Freeform 33">
            <a:extLst>
              <a:ext uri="{FF2B5EF4-FFF2-40B4-BE49-F238E27FC236}">
                <a16:creationId xmlns:a16="http://schemas.microsoft.com/office/drawing/2014/main" id="{39899217-2DAD-787D-4F59-0A20A23B0417}"/>
              </a:ext>
            </a:extLst>
          </p:cNvPr>
          <p:cNvSpPr>
            <a:spLocks/>
          </p:cNvSpPr>
          <p:nvPr userDrawn="1"/>
        </p:nvSpPr>
        <p:spPr bwMode="auto">
          <a:xfrm rot="5400000">
            <a:off x="1558131" y="2431257"/>
            <a:ext cx="2924175" cy="5395912"/>
          </a:xfrm>
          <a:custGeom>
            <a:avLst/>
            <a:gdLst>
              <a:gd name="T0" fmla="*/ 0 w 2923984"/>
              <a:gd name="T1" fmla="*/ 5249787 h 5396768"/>
              <a:gd name="T2" fmla="*/ 0 w 2923984"/>
              <a:gd name="T3" fmla="*/ 1133955 h 5396768"/>
              <a:gd name="T4" fmla="*/ 1 w 2923984"/>
              <a:gd name="T5" fmla="*/ 1133954 h 5396768"/>
              <a:gd name="T6" fmla="*/ 1 w 2923984"/>
              <a:gd name="T7" fmla="*/ 146984 h 5396768"/>
              <a:gd name="T8" fmla="*/ 147102 w 2923984"/>
              <a:gd name="T9" fmla="*/ 0 h 5396768"/>
              <a:gd name="T10" fmla="*/ 568018 w 2923984"/>
              <a:gd name="T11" fmla="*/ 0 h 5396768"/>
              <a:gd name="T12" fmla="*/ 1324028 w 2923984"/>
              <a:gd name="T13" fmla="*/ 0 h 5396768"/>
              <a:gd name="T14" fmla="*/ 1599956 w 2923984"/>
              <a:gd name="T15" fmla="*/ 0 h 5396768"/>
              <a:gd name="T16" fmla="*/ 1744945 w 2923984"/>
              <a:gd name="T17" fmla="*/ 0 h 5396768"/>
              <a:gd name="T18" fmla="*/ 2776882 w 2923984"/>
              <a:gd name="T19" fmla="*/ 0 h 5396768"/>
              <a:gd name="T20" fmla="*/ 2923984 w 2923984"/>
              <a:gd name="T21" fmla="*/ 146984 h 5396768"/>
              <a:gd name="T22" fmla="*/ 2923983 w 2923984"/>
              <a:gd name="T23" fmla="*/ 4262816 h 5396768"/>
              <a:gd name="T24" fmla="*/ 2923982 w 2923984"/>
              <a:gd name="T25" fmla="*/ 4262817 h 5396768"/>
              <a:gd name="T26" fmla="*/ 2923982 w 2923984"/>
              <a:gd name="T27" fmla="*/ 5249787 h 5396768"/>
              <a:gd name="T28" fmla="*/ 2776880 w 2923984"/>
              <a:gd name="T29" fmla="*/ 5396768 h 5396768"/>
              <a:gd name="T30" fmla="*/ 1744943 w 2923984"/>
              <a:gd name="T31" fmla="*/ 5396768 h 5396768"/>
              <a:gd name="T32" fmla="*/ 1599954 w 2923984"/>
              <a:gd name="T33" fmla="*/ 5396768 h 5396768"/>
              <a:gd name="T34" fmla="*/ 1324027 w 2923984"/>
              <a:gd name="T35" fmla="*/ 5396768 h 5396768"/>
              <a:gd name="T36" fmla="*/ 568017 w 2923984"/>
              <a:gd name="T37" fmla="*/ 5396768 h 5396768"/>
              <a:gd name="T38" fmla="*/ 147101 w 2923984"/>
              <a:gd name="T39" fmla="*/ 5396768 h 53967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23984" h="5396768">
                <a:moveTo>
                  <a:pt x="0" y="5249787"/>
                </a:moveTo>
                <a:lnTo>
                  <a:pt x="0" y="1133955"/>
                </a:lnTo>
                <a:lnTo>
                  <a:pt x="1" y="1133954"/>
                </a:lnTo>
                <a:lnTo>
                  <a:pt x="1" y="146984"/>
                </a:lnTo>
                <a:lnTo>
                  <a:pt x="147102" y="0"/>
                </a:lnTo>
                <a:lnTo>
                  <a:pt x="568018" y="0"/>
                </a:lnTo>
                <a:lnTo>
                  <a:pt x="1324028" y="0"/>
                </a:lnTo>
                <a:lnTo>
                  <a:pt x="1599956" y="0"/>
                </a:lnTo>
                <a:lnTo>
                  <a:pt x="1744945" y="0"/>
                </a:lnTo>
                <a:lnTo>
                  <a:pt x="2776882" y="0"/>
                </a:lnTo>
                <a:lnTo>
                  <a:pt x="2923984" y="146984"/>
                </a:lnTo>
                <a:lnTo>
                  <a:pt x="2923983" y="4262816"/>
                </a:lnTo>
                <a:lnTo>
                  <a:pt x="2923982" y="4262817"/>
                </a:lnTo>
                <a:lnTo>
                  <a:pt x="2923982" y="5249787"/>
                </a:lnTo>
                <a:lnTo>
                  <a:pt x="2776880" y="5396768"/>
                </a:lnTo>
                <a:lnTo>
                  <a:pt x="1744943" y="5396768"/>
                </a:lnTo>
                <a:lnTo>
                  <a:pt x="1599954" y="5396768"/>
                </a:lnTo>
                <a:lnTo>
                  <a:pt x="1324027" y="5396768"/>
                </a:lnTo>
                <a:lnTo>
                  <a:pt x="568017" y="5396768"/>
                </a:lnTo>
                <a:lnTo>
                  <a:pt x="147101" y="5396768"/>
                </a:lnTo>
                <a:lnTo>
                  <a:pt x="0" y="5249787"/>
                </a:lnTo>
                <a:close/>
              </a:path>
            </a:pathLst>
          </a:custGeom>
          <a:solidFill>
            <a:srgbClr val="FFFFFF"/>
          </a:solidFill>
          <a:ln>
            <a:noFill/>
          </a:ln>
          <a:extLst>
            <a:ext uri="{91240B29-F687-4F45-9708-019B960494DF}">
              <a14:hiddenLine xmlns:a14="http://schemas.microsoft.com/office/drawing/2010/main" w="8382" cap="flat">
                <a:solidFill>
                  <a:srgbClr val="000000"/>
                </a:solidFill>
                <a:prstDash val="solid"/>
                <a:miter lim="800000"/>
                <a:headEnd/>
                <a:tailEnd/>
              </a14:hiddenLine>
            </a:ext>
          </a:extLst>
        </p:spPr>
        <p:txBody>
          <a:bodyPr anchor="ctr"/>
          <a:lstStyle/>
          <a:p>
            <a:endParaRPr lang="en-GB"/>
          </a:p>
        </p:txBody>
      </p:sp>
      <p:sp>
        <p:nvSpPr>
          <p:cNvPr id="37" name="Text Placeholder 5"/>
          <p:cNvSpPr>
            <a:spLocks noGrp="1"/>
          </p:cNvSpPr>
          <p:nvPr>
            <p:ph type="body" sz="quarter" idx="13"/>
          </p:nvPr>
        </p:nvSpPr>
        <p:spPr>
          <a:xfrm>
            <a:off x="635001" y="3927475"/>
            <a:ext cx="4851400" cy="2476500"/>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252000" indent="0">
              <a:buNone/>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4">
            <a:extLst>
              <a:ext uri="{FF2B5EF4-FFF2-40B4-BE49-F238E27FC236}">
                <a16:creationId xmlns:a16="http://schemas.microsoft.com/office/drawing/2014/main" id="{2DCFAFF4-C1EE-1889-2882-2D23E4B64FDE}"/>
              </a:ext>
            </a:extLst>
          </p:cNvPr>
          <p:cNvSpPr>
            <a:spLocks noGrp="1"/>
          </p:cNvSpPr>
          <p:nvPr>
            <p:ph type="sldNum" sz="quarter" idx="14"/>
          </p:nvPr>
        </p:nvSpPr>
        <p:spPr/>
        <p:txBody>
          <a:bodyPr/>
          <a:lstStyle>
            <a:lvl1pPr>
              <a:defRPr smtClean="0">
                <a:solidFill>
                  <a:schemeClr val="tx1"/>
                </a:solidFill>
                <a:latin typeface="Arial" panose="020B0604020202020204" pitchFamily="34" charset="0"/>
                <a:cs typeface="Arial" panose="020B0604020202020204" pitchFamily="34" charset="0"/>
              </a:defRPr>
            </a:lvl1pPr>
          </a:lstStyle>
          <a:p>
            <a:pPr>
              <a:defRPr/>
            </a:pPr>
            <a:fld id="{E307CC59-7063-42F7-8DD9-70B56C842DD9}" type="slidenum">
              <a:rPr lang="en-GB"/>
              <a:pPr>
                <a:defRPr/>
              </a:pPr>
              <a:t>‹#›</a:t>
            </a:fld>
            <a:endParaRPr lang="en-GB"/>
          </a:p>
        </p:txBody>
      </p:sp>
    </p:spTree>
    <p:extLst>
      <p:ext uri="{BB962C8B-B14F-4D97-AF65-F5344CB8AC3E}">
        <p14:creationId xmlns:p14="http://schemas.microsoft.com/office/powerpoint/2010/main" val="11477354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Image slide 2">
    <p:spTree>
      <p:nvGrpSpPr>
        <p:cNvPr id="1" name=""/>
        <p:cNvGrpSpPr/>
        <p:nvPr/>
      </p:nvGrpSpPr>
      <p:grpSpPr>
        <a:xfrm>
          <a:off x="0" y="0"/>
          <a:ext cx="0" cy="0"/>
          <a:chOff x="0" y="0"/>
          <a:chExt cx="0" cy="0"/>
        </a:xfrm>
      </p:grpSpPr>
      <p:sp>
        <p:nvSpPr>
          <p:cNvPr id="2" name="Freeform 33">
            <a:extLst>
              <a:ext uri="{FF2B5EF4-FFF2-40B4-BE49-F238E27FC236}">
                <a16:creationId xmlns:a16="http://schemas.microsoft.com/office/drawing/2014/main" id="{54CADD50-92B1-FB43-D8ED-07D3D88E350B}"/>
              </a:ext>
            </a:extLst>
          </p:cNvPr>
          <p:cNvSpPr>
            <a:spLocks/>
          </p:cNvSpPr>
          <p:nvPr userDrawn="1"/>
        </p:nvSpPr>
        <p:spPr bwMode="auto">
          <a:xfrm rot="5400000">
            <a:off x="1558131" y="2431257"/>
            <a:ext cx="2924175" cy="5395912"/>
          </a:xfrm>
          <a:custGeom>
            <a:avLst/>
            <a:gdLst>
              <a:gd name="T0" fmla="*/ 0 w 2923984"/>
              <a:gd name="T1" fmla="*/ 5249787 h 5396768"/>
              <a:gd name="T2" fmla="*/ 0 w 2923984"/>
              <a:gd name="T3" fmla="*/ 1133955 h 5396768"/>
              <a:gd name="T4" fmla="*/ 1 w 2923984"/>
              <a:gd name="T5" fmla="*/ 1133954 h 5396768"/>
              <a:gd name="T6" fmla="*/ 1 w 2923984"/>
              <a:gd name="T7" fmla="*/ 146984 h 5396768"/>
              <a:gd name="T8" fmla="*/ 147102 w 2923984"/>
              <a:gd name="T9" fmla="*/ 0 h 5396768"/>
              <a:gd name="T10" fmla="*/ 568018 w 2923984"/>
              <a:gd name="T11" fmla="*/ 0 h 5396768"/>
              <a:gd name="T12" fmla="*/ 1324028 w 2923984"/>
              <a:gd name="T13" fmla="*/ 0 h 5396768"/>
              <a:gd name="T14" fmla="*/ 1599956 w 2923984"/>
              <a:gd name="T15" fmla="*/ 0 h 5396768"/>
              <a:gd name="T16" fmla="*/ 1744945 w 2923984"/>
              <a:gd name="T17" fmla="*/ 0 h 5396768"/>
              <a:gd name="T18" fmla="*/ 2776882 w 2923984"/>
              <a:gd name="T19" fmla="*/ 0 h 5396768"/>
              <a:gd name="T20" fmla="*/ 2923984 w 2923984"/>
              <a:gd name="T21" fmla="*/ 146984 h 5396768"/>
              <a:gd name="T22" fmla="*/ 2923983 w 2923984"/>
              <a:gd name="T23" fmla="*/ 4262816 h 5396768"/>
              <a:gd name="T24" fmla="*/ 2923982 w 2923984"/>
              <a:gd name="T25" fmla="*/ 4262817 h 5396768"/>
              <a:gd name="T26" fmla="*/ 2923982 w 2923984"/>
              <a:gd name="T27" fmla="*/ 5249787 h 5396768"/>
              <a:gd name="T28" fmla="*/ 2776880 w 2923984"/>
              <a:gd name="T29" fmla="*/ 5396768 h 5396768"/>
              <a:gd name="T30" fmla="*/ 1744943 w 2923984"/>
              <a:gd name="T31" fmla="*/ 5396768 h 5396768"/>
              <a:gd name="T32" fmla="*/ 1599954 w 2923984"/>
              <a:gd name="T33" fmla="*/ 5396768 h 5396768"/>
              <a:gd name="T34" fmla="*/ 1324027 w 2923984"/>
              <a:gd name="T35" fmla="*/ 5396768 h 5396768"/>
              <a:gd name="T36" fmla="*/ 568017 w 2923984"/>
              <a:gd name="T37" fmla="*/ 5396768 h 5396768"/>
              <a:gd name="T38" fmla="*/ 147101 w 2923984"/>
              <a:gd name="T39" fmla="*/ 5396768 h 53967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23984" h="5396768">
                <a:moveTo>
                  <a:pt x="0" y="5249787"/>
                </a:moveTo>
                <a:lnTo>
                  <a:pt x="0" y="1133955"/>
                </a:lnTo>
                <a:lnTo>
                  <a:pt x="1" y="1133954"/>
                </a:lnTo>
                <a:lnTo>
                  <a:pt x="1" y="146984"/>
                </a:lnTo>
                <a:lnTo>
                  <a:pt x="147102" y="0"/>
                </a:lnTo>
                <a:lnTo>
                  <a:pt x="568018" y="0"/>
                </a:lnTo>
                <a:lnTo>
                  <a:pt x="1324028" y="0"/>
                </a:lnTo>
                <a:lnTo>
                  <a:pt x="1599956" y="0"/>
                </a:lnTo>
                <a:lnTo>
                  <a:pt x="1744945" y="0"/>
                </a:lnTo>
                <a:lnTo>
                  <a:pt x="2776882" y="0"/>
                </a:lnTo>
                <a:lnTo>
                  <a:pt x="2923984" y="146984"/>
                </a:lnTo>
                <a:lnTo>
                  <a:pt x="2923983" y="4262816"/>
                </a:lnTo>
                <a:lnTo>
                  <a:pt x="2923982" y="4262817"/>
                </a:lnTo>
                <a:lnTo>
                  <a:pt x="2923982" y="5249787"/>
                </a:lnTo>
                <a:lnTo>
                  <a:pt x="2776880" y="5396768"/>
                </a:lnTo>
                <a:lnTo>
                  <a:pt x="1744943" y="5396768"/>
                </a:lnTo>
                <a:lnTo>
                  <a:pt x="1599954" y="5396768"/>
                </a:lnTo>
                <a:lnTo>
                  <a:pt x="1324027" y="5396768"/>
                </a:lnTo>
                <a:lnTo>
                  <a:pt x="568017" y="5396768"/>
                </a:lnTo>
                <a:lnTo>
                  <a:pt x="147101" y="5396768"/>
                </a:lnTo>
                <a:lnTo>
                  <a:pt x="0" y="5249787"/>
                </a:lnTo>
                <a:close/>
              </a:path>
            </a:pathLst>
          </a:custGeom>
          <a:solidFill>
            <a:schemeClr val="accent1"/>
          </a:solidFill>
          <a:ln>
            <a:noFill/>
          </a:ln>
          <a:extLst>
            <a:ext uri="{91240B29-F687-4F45-9708-019B960494DF}">
              <a14:hiddenLine xmlns:a14="http://schemas.microsoft.com/office/drawing/2010/main" w="8382" cap="flat">
                <a:solidFill>
                  <a:srgbClr val="000000"/>
                </a:solidFill>
                <a:prstDash val="solid"/>
                <a:miter lim="800000"/>
                <a:headEnd/>
                <a:tailEnd/>
              </a14:hiddenLine>
            </a:ext>
          </a:extLst>
        </p:spPr>
        <p:txBody>
          <a:bodyPr anchor="ctr"/>
          <a:lstStyle/>
          <a:p>
            <a:endParaRPr lang="en-GB"/>
          </a:p>
        </p:txBody>
      </p:sp>
      <p:sp>
        <p:nvSpPr>
          <p:cNvPr id="37" name="Text Placeholder 5"/>
          <p:cNvSpPr>
            <a:spLocks noGrp="1"/>
          </p:cNvSpPr>
          <p:nvPr>
            <p:ph type="body" sz="quarter" idx="13"/>
          </p:nvPr>
        </p:nvSpPr>
        <p:spPr>
          <a:xfrm>
            <a:off x="635001" y="3927475"/>
            <a:ext cx="4851400" cy="2476500"/>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marL="252000" indent="0">
              <a:buNone/>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4">
            <a:extLst>
              <a:ext uri="{FF2B5EF4-FFF2-40B4-BE49-F238E27FC236}">
                <a16:creationId xmlns:a16="http://schemas.microsoft.com/office/drawing/2014/main" id="{35EBB3F5-9241-0A99-9DD4-E795BB619F0A}"/>
              </a:ext>
            </a:extLst>
          </p:cNvPr>
          <p:cNvSpPr>
            <a:spLocks noGrp="1"/>
          </p:cNvSpPr>
          <p:nvPr>
            <p:ph type="sldNum" sz="quarter" idx="14"/>
          </p:nvPr>
        </p:nvSpPr>
        <p:spPr/>
        <p:txBody>
          <a:bodyPr/>
          <a:lstStyle>
            <a:lvl1pPr>
              <a:defRPr smtClean="0">
                <a:solidFill>
                  <a:schemeClr val="tx1"/>
                </a:solidFill>
                <a:latin typeface="Arial" panose="020B0604020202020204" pitchFamily="34" charset="0"/>
                <a:cs typeface="Arial" panose="020B0604020202020204" pitchFamily="34" charset="0"/>
              </a:defRPr>
            </a:lvl1pPr>
          </a:lstStyle>
          <a:p>
            <a:pPr>
              <a:defRPr/>
            </a:pPr>
            <a:fld id="{35A9A88E-BBC4-4A8E-8101-05AFA017F02E}" type="slidenum">
              <a:rPr lang="en-GB"/>
              <a:pPr>
                <a:defRPr/>
              </a:pPr>
              <a:t>‹#›</a:t>
            </a:fld>
            <a:endParaRPr lang="en-GB"/>
          </a:p>
        </p:txBody>
      </p:sp>
    </p:spTree>
    <p:extLst>
      <p:ext uri="{BB962C8B-B14F-4D97-AF65-F5344CB8AC3E}">
        <p14:creationId xmlns:p14="http://schemas.microsoft.com/office/powerpoint/2010/main" val="173703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hape presentation title slide ">
    <p:bg>
      <p:bgPr>
        <a:solidFill>
          <a:schemeClr val="tx2"/>
        </a:solidFill>
        <a:effectLst/>
      </p:bgPr>
    </p:bg>
    <p:spTree>
      <p:nvGrpSpPr>
        <p:cNvPr id="1" name=""/>
        <p:cNvGrpSpPr/>
        <p:nvPr/>
      </p:nvGrpSpPr>
      <p:grpSpPr>
        <a:xfrm>
          <a:off x="0" y="0"/>
          <a:ext cx="0" cy="0"/>
          <a:chOff x="0" y="0"/>
          <a:chExt cx="0" cy="0"/>
        </a:xfrm>
      </p:grpSpPr>
      <p:sp>
        <p:nvSpPr>
          <p:cNvPr id="2" name="Freeform 26">
            <a:extLst>
              <a:ext uri="{FF2B5EF4-FFF2-40B4-BE49-F238E27FC236}">
                <a16:creationId xmlns:a16="http://schemas.microsoft.com/office/drawing/2014/main" id="{254DDC30-B61D-DF3E-304C-BAC89F9404DA}"/>
              </a:ext>
            </a:extLst>
          </p:cNvPr>
          <p:cNvSpPr/>
          <p:nvPr userDrawn="1"/>
        </p:nvSpPr>
        <p:spPr>
          <a:xfrm>
            <a:off x="3471863" y="0"/>
            <a:ext cx="8720137" cy="6858000"/>
          </a:xfrm>
          <a:custGeom>
            <a:avLst/>
            <a:gdLst>
              <a:gd name="connsiteX0" fmla="*/ 6858688 w 8720059"/>
              <a:gd name="connsiteY0" fmla="*/ 0 h 6858000"/>
              <a:gd name="connsiteX1" fmla="*/ 8720059 w 8720059"/>
              <a:gd name="connsiteY1" fmla="*/ 0 h 6858000"/>
              <a:gd name="connsiteX2" fmla="*/ 8720059 w 8720059"/>
              <a:gd name="connsiteY2" fmla="*/ 6858000 h 6858000"/>
              <a:gd name="connsiteX3" fmla="*/ 0 w 8720059"/>
              <a:gd name="connsiteY3" fmla="*/ 6858000 h 6858000"/>
              <a:gd name="connsiteX4" fmla="*/ 6858688 w 872005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0059" h="6858000">
                <a:moveTo>
                  <a:pt x="6858688" y="0"/>
                </a:moveTo>
                <a:lnTo>
                  <a:pt x="8720059" y="0"/>
                </a:lnTo>
                <a:lnTo>
                  <a:pt x="8720059" y="6858000"/>
                </a:lnTo>
                <a:lnTo>
                  <a:pt x="0" y="6858000"/>
                </a:lnTo>
                <a:lnTo>
                  <a:pt x="685868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3" name="Graphic 11">
            <a:extLst>
              <a:ext uri="{FF2B5EF4-FFF2-40B4-BE49-F238E27FC236}">
                <a16:creationId xmlns:a16="http://schemas.microsoft.com/office/drawing/2014/main" id="{1F4F98A0-E22A-D4D6-C900-4B8BBD1ECF8B}"/>
              </a:ext>
            </a:extLst>
          </p:cNvPr>
          <p:cNvGrpSpPr/>
          <p:nvPr userDrawn="1"/>
        </p:nvGrpSpPr>
        <p:grpSpPr>
          <a:xfrm>
            <a:off x="8851705" y="5320707"/>
            <a:ext cx="3340295" cy="1537293"/>
            <a:chOff x="1676400" y="1162555"/>
            <a:chExt cx="8966200" cy="4126490"/>
          </a:xfrm>
          <a:solidFill>
            <a:schemeClr val="tx1"/>
          </a:solidFill>
        </p:grpSpPr>
        <p:sp>
          <p:nvSpPr>
            <p:cNvPr id="4" name="Freeform 9">
              <a:extLst>
                <a:ext uri="{FF2B5EF4-FFF2-40B4-BE49-F238E27FC236}">
                  <a16:creationId xmlns:a16="http://schemas.microsoft.com/office/drawing/2014/main" id="{A4C262A0-EFF5-34A5-8D77-93FBDB156712}"/>
                </a:ext>
              </a:extLst>
            </p:cNvPr>
            <p:cNvSpPr/>
            <p:nvPr/>
          </p:nvSpPr>
          <p:spPr>
            <a:xfrm>
              <a:off x="9035933" y="1825443"/>
              <a:ext cx="953851" cy="1173589"/>
            </a:xfrm>
            <a:custGeom>
              <a:avLst/>
              <a:gdLst>
                <a:gd name="connsiteX0" fmla="*/ 876398 w 953851"/>
                <a:gd name="connsiteY0" fmla="*/ 1102795 h 1173588"/>
                <a:gd name="connsiteX1" fmla="*/ 860374 w 953851"/>
                <a:gd name="connsiteY1" fmla="*/ 1071373 h 1173588"/>
                <a:gd name="connsiteX2" fmla="*/ 860374 w 953851"/>
                <a:gd name="connsiteY2" fmla="*/ 738604 h 1173588"/>
                <a:gd name="connsiteX3" fmla="*/ 593677 w 953851"/>
                <a:gd name="connsiteY3" fmla="*/ 392963 h 1173588"/>
                <a:gd name="connsiteX4" fmla="*/ 334992 w 953851"/>
                <a:gd name="connsiteY4" fmla="*/ 539851 h 1173588"/>
                <a:gd name="connsiteX5" fmla="*/ 334992 w 953851"/>
                <a:gd name="connsiteY5" fmla="*/ 0 h 1173588"/>
                <a:gd name="connsiteX6" fmla="*/ 12972 w 953851"/>
                <a:gd name="connsiteY6" fmla="*/ 54894 h 1173588"/>
                <a:gd name="connsiteX7" fmla="*/ 12972 w 953851"/>
                <a:gd name="connsiteY7" fmla="*/ 78365 h 1173588"/>
                <a:gd name="connsiteX8" fmla="*/ 92333 w 953851"/>
                <a:gd name="connsiteY8" fmla="*/ 154459 h 1173588"/>
                <a:gd name="connsiteX9" fmla="*/ 105687 w 953851"/>
                <a:gd name="connsiteY9" fmla="*/ 188531 h 1173588"/>
                <a:gd name="connsiteX10" fmla="*/ 105687 w 953851"/>
                <a:gd name="connsiteY10" fmla="*/ 1068723 h 1173588"/>
                <a:gd name="connsiteX11" fmla="*/ 92333 w 953851"/>
                <a:gd name="connsiteY11" fmla="*/ 1102795 h 1173588"/>
                <a:gd name="connsiteX12" fmla="*/ 0 w 953851"/>
                <a:gd name="connsiteY12" fmla="*/ 1173589 h 1173588"/>
                <a:gd name="connsiteX13" fmla="*/ 0 w 953851"/>
                <a:gd name="connsiteY13" fmla="*/ 1197061 h 1173588"/>
                <a:gd name="connsiteX14" fmla="*/ 440679 w 953851"/>
                <a:gd name="connsiteY14" fmla="*/ 1197061 h 1173588"/>
                <a:gd name="connsiteX15" fmla="*/ 440679 w 953851"/>
                <a:gd name="connsiteY15" fmla="*/ 1173589 h 1173588"/>
                <a:gd name="connsiteX16" fmla="*/ 351017 w 953851"/>
                <a:gd name="connsiteY16" fmla="*/ 1102795 h 1173588"/>
                <a:gd name="connsiteX17" fmla="*/ 334992 w 953851"/>
                <a:gd name="connsiteY17" fmla="*/ 1068723 h 1173588"/>
                <a:gd name="connsiteX18" fmla="*/ 334992 w 953851"/>
                <a:gd name="connsiteY18" fmla="*/ 636388 h 1173588"/>
                <a:gd name="connsiteX19" fmla="*/ 496003 w 953851"/>
                <a:gd name="connsiteY19" fmla="*/ 523572 h 1173588"/>
                <a:gd name="connsiteX20" fmla="*/ 630686 w 953851"/>
                <a:gd name="connsiteY20" fmla="*/ 735954 h 1173588"/>
                <a:gd name="connsiteX21" fmla="*/ 630686 w 953851"/>
                <a:gd name="connsiteY21" fmla="*/ 1068723 h 1173588"/>
                <a:gd name="connsiteX22" fmla="*/ 615043 w 953851"/>
                <a:gd name="connsiteY22" fmla="*/ 1102795 h 1173588"/>
                <a:gd name="connsiteX23" fmla="*/ 525381 w 953851"/>
                <a:gd name="connsiteY23" fmla="*/ 1173589 h 1173588"/>
                <a:gd name="connsiteX24" fmla="*/ 525381 w 953851"/>
                <a:gd name="connsiteY24" fmla="*/ 1197061 h 1173588"/>
                <a:gd name="connsiteX25" fmla="*/ 966061 w 953851"/>
                <a:gd name="connsiteY25" fmla="*/ 1197061 h 1173588"/>
                <a:gd name="connsiteX26" fmla="*/ 966061 w 953851"/>
                <a:gd name="connsiteY26" fmla="*/ 1173589 h 1173588"/>
                <a:gd name="connsiteX27" fmla="*/ 876398 w 953851"/>
                <a:gd name="connsiteY27" fmla="*/ 1102795 h 11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3851" h="1173588">
                  <a:moveTo>
                    <a:pt x="876398" y="1102795"/>
                  </a:moveTo>
                  <a:cubicBezTo>
                    <a:pt x="860374" y="1089545"/>
                    <a:pt x="860374" y="1089545"/>
                    <a:pt x="860374" y="1071373"/>
                  </a:cubicBezTo>
                  <a:lnTo>
                    <a:pt x="860374" y="738604"/>
                  </a:lnTo>
                  <a:cubicBezTo>
                    <a:pt x="860374" y="508050"/>
                    <a:pt x="773383" y="392963"/>
                    <a:pt x="593677" y="392963"/>
                  </a:cubicBezTo>
                  <a:cubicBezTo>
                    <a:pt x="482648" y="392963"/>
                    <a:pt x="400999" y="440285"/>
                    <a:pt x="334992" y="539851"/>
                  </a:cubicBezTo>
                  <a:lnTo>
                    <a:pt x="334992" y="0"/>
                  </a:lnTo>
                  <a:lnTo>
                    <a:pt x="12972" y="54894"/>
                  </a:lnTo>
                  <a:lnTo>
                    <a:pt x="12972" y="78365"/>
                  </a:lnTo>
                  <a:lnTo>
                    <a:pt x="92333" y="154459"/>
                  </a:lnTo>
                  <a:cubicBezTo>
                    <a:pt x="104160" y="166574"/>
                    <a:pt x="105687" y="170360"/>
                    <a:pt x="105687" y="188531"/>
                  </a:cubicBezTo>
                  <a:lnTo>
                    <a:pt x="105687" y="1068723"/>
                  </a:lnTo>
                  <a:cubicBezTo>
                    <a:pt x="105687" y="1086895"/>
                    <a:pt x="105305" y="1092573"/>
                    <a:pt x="92333" y="1102795"/>
                  </a:cubicBezTo>
                  <a:lnTo>
                    <a:pt x="0" y="1173589"/>
                  </a:lnTo>
                  <a:lnTo>
                    <a:pt x="0" y="1197061"/>
                  </a:lnTo>
                  <a:lnTo>
                    <a:pt x="440679" y="1197061"/>
                  </a:lnTo>
                  <a:lnTo>
                    <a:pt x="440679" y="1173589"/>
                  </a:lnTo>
                  <a:lnTo>
                    <a:pt x="351017" y="1102795"/>
                  </a:lnTo>
                  <a:cubicBezTo>
                    <a:pt x="337664" y="1092195"/>
                    <a:pt x="334992" y="1086895"/>
                    <a:pt x="334992" y="1068723"/>
                  </a:cubicBezTo>
                  <a:lnTo>
                    <a:pt x="334992" y="636388"/>
                  </a:lnTo>
                  <a:cubicBezTo>
                    <a:pt x="374673" y="562944"/>
                    <a:pt x="429996" y="523572"/>
                    <a:pt x="496003" y="523572"/>
                  </a:cubicBezTo>
                  <a:cubicBezTo>
                    <a:pt x="585665" y="523572"/>
                    <a:pt x="630686" y="594366"/>
                    <a:pt x="630686" y="735954"/>
                  </a:cubicBezTo>
                  <a:lnTo>
                    <a:pt x="630686" y="1068723"/>
                  </a:lnTo>
                  <a:cubicBezTo>
                    <a:pt x="630686" y="1086895"/>
                    <a:pt x="628016" y="1092195"/>
                    <a:pt x="615043" y="1102795"/>
                  </a:cubicBezTo>
                  <a:lnTo>
                    <a:pt x="525381" y="1173589"/>
                  </a:lnTo>
                  <a:lnTo>
                    <a:pt x="525381" y="1197061"/>
                  </a:lnTo>
                  <a:lnTo>
                    <a:pt x="966061" y="1197061"/>
                  </a:lnTo>
                  <a:lnTo>
                    <a:pt x="966061" y="1173589"/>
                  </a:lnTo>
                  <a:lnTo>
                    <a:pt x="876398" y="1102795"/>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5" name="Freeform 10">
              <a:extLst>
                <a:ext uri="{FF2B5EF4-FFF2-40B4-BE49-F238E27FC236}">
                  <a16:creationId xmlns:a16="http://schemas.microsoft.com/office/drawing/2014/main" id="{665A6EA1-4679-9962-C2DB-EBBD6F35F7EB}"/>
                </a:ext>
              </a:extLst>
            </p:cNvPr>
            <p:cNvSpPr/>
            <p:nvPr/>
          </p:nvSpPr>
          <p:spPr>
            <a:xfrm>
              <a:off x="8304902" y="2218406"/>
              <a:ext cx="686773" cy="795012"/>
            </a:xfrm>
            <a:custGeom>
              <a:avLst/>
              <a:gdLst>
                <a:gd name="connsiteX0" fmla="*/ 380015 w 686772"/>
                <a:gd name="connsiteY0" fmla="*/ 822648 h 795011"/>
                <a:gd name="connsiteX1" fmla="*/ 704705 w 686772"/>
                <a:gd name="connsiteY1" fmla="*/ 600045 h 795011"/>
                <a:gd name="connsiteX2" fmla="*/ 681050 w 686772"/>
                <a:gd name="connsiteY2" fmla="*/ 586794 h 795011"/>
                <a:gd name="connsiteX3" fmla="*/ 491043 w 686772"/>
                <a:gd name="connsiteY3" fmla="*/ 681060 h 795011"/>
                <a:gd name="connsiteX4" fmla="*/ 240371 w 686772"/>
                <a:gd name="connsiteY4" fmla="*/ 366841 h 795011"/>
                <a:gd name="connsiteX5" fmla="*/ 433049 w 686772"/>
                <a:gd name="connsiteY5" fmla="*/ 73444 h 795011"/>
                <a:gd name="connsiteX6" fmla="*/ 478070 w 686772"/>
                <a:gd name="connsiteY6" fmla="*/ 96916 h 795011"/>
                <a:gd name="connsiteX7" fmla="*/ 594059 w 686772"/>
                <a:gd name="connsiteY7" fmla="*/ 288097 h 795011"/>
                <a:gd name="connsiteX8" fmla="*/ 617714 w 686772"/>
                <a:gd name="connsiteY8" fmla="*/ 288097 h 795011"/>
                <a:gd name="connsiteX9" fmla="*/ 697075 w 686772"/>
                <a:gd name="connsiteY9" fmla="*/ 54894 h 795011"/>
                <a:gd name="connsiteX10" fmla="*/ 433049 w 686772"/>
                <a:gd name="connsiteY10" fmla="*/ 0 h 795011"/>
                <a:gd name="connsiteX11" fmla="*/ 0 w 686772"/>
                <a:gd name="connsiteY11" fmla="*/ 427035 h 795011"/>
                <a:gd name="connsiteX12" fmla="*/ 380015 w 686772"/>
                <a:gd name="connsiteY12" fmla="*/ 822648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6772" h="795011">
                  <a:moveTo>
                    <a:pt x="380015" y="822648"/>
                  </a:moveTo>
                  <a:cubicBezTo>
                    <a:pt x="535683" y="822648"/>
                    <a:pt x="654724" y="741254"/>
                    <a:pt x="704705" y="600045"/>
                  </a:cubicBezTo>
                  <a:lnTo>
                    <a:pt x="681050" y="586794"/>
                  </a:lnTo>
                  <a:cubicBezTo>
                    <a:pt x="633357" y="646988"/>
                    <a:pt x="567351" y="681060"/>
                    <a:pt x="491043" y="681060"/>
                  </a:cubicBezTo>
                  <a:cubicBezTo>
                    <a:pt x="330033" y="681060"/>
                    <a:pt x="240371" y="570894"/>
                    <a:pt x="240371" y="366841"/>
                  </a:cubicBezTo>
                  <a:cubicBezTo>
                    <a:pt x="240371" y="191181"/>
                    <a:pt x="317060" y="73444"/>
                    <a:pt x="433049" y="73444"/>
                  </a:cubicBezTo>
                  <a:cubicBezTo>
                    <a:pt x="454033" y="73444"/>
                    <a:pt x="466242" y="77608"/>
                    <a:pt x="478070" y="96916"/>
                  </a:cubicBezTo>
                  <a:lnTo>
                    <a:pt x="594059" y="288097"/>
                  </a:lnTo>
                  <a:lnTo>
                    <a:pt x="617714" y="288097"/>
                  </a:lnTo>
                  <a:lnTo>
                    <a:pt x="697075" y="54894"/>
                  </a:lnTo>
                  <a:cubicBezTo>
                    <a:pt x="620385" y="20822"/>
                    <a:pt x="520040" y="0"/>
                    <a:pt x="433049" y="0"/>
                  </a:cubicBezTo>
                  <a:cubicBezTo>
                    <a:pt x="169023" y="0"/>
                    <a:pt x="0" y="167710"/>
                    <a:pt x="0" y="427035"/>
                  </a:cubicBezTo>
                  <a:cubicBezTo>
                    <a:pt x="0" y="667810"/>
                    <a:pt x="147657" y="822648"/>
                    <a:pt x="380015" y="82264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6" name="Freeform 11">
              <a:extLst>
                <a:ext uri="{FF2B5EF4-FFF2-40B4-BE49-F238E27FC236}">
                  <a16:creationId xmlns:a16="http://schemas.microsoft.com/office/drawing/2014/main" id="{2F5AB7C5-044F-A3DF-6345-FAC9F98AE2A1}"/>
                </a:ext>
              </a:extLst>
            </p:cNvPr>
            <p:cNvSpPr/>
            <p:nvPr/>
          </p:nvSpPr>
          <p:spPr>
            <a:xfrm>
              <a:off x="7449488" y="2218406"/>
              <a:ext cx="801235" cy="795012"/>
            </a:xfrm>
            <a:custGeom>
              <a:avLst/>
              <a:gdLst>
                <a:gd name="connsiteX0" fmla="*/ 330033 w 801234"/>
                <a:gd name="connsiteY0" fmla="*/ 345641 h 795011"/>
                <a:gd name="connsiteX1" fmla="*/ 0 w 801234"/>
                <a:gd name="connsiteY1" fmla="*/ 607616 h 795011"/>
                <a:gd name="connsiteX2" fmla="*/ 227016 w 801234"/>
                <a:gd name="connsiteY2" fmla="*/ 822269 h 795011"/>
                <a:gd name="connsiteX3" fmla="*/ 477689 w 801234"/>
                <a:gd name="connsiteY3" fmla="*/ 685982 h 795011"/>
                <a:gd name="connsiteX4" fmla="*/ 620385 w 801234"/>
                <a:gd name="connsiteY4" fmla="*/ 822269 h 795011"/>
                <a:gd name="connsiteX5" fmla="*/ 818404 w 801234"/>
                <a:gd name="connsiteY5" fmla="*/ 683332 h 795011"/>
                <a:gd name="connsiteX6" fmla="*/ 800090 w 801234"/>
                <a:gd name="connsiteY6" fmla="*/ 667431 h 795011"/>
                <a:gd name="connsiteX7" fmla="*/ 750109 w 801234"/>
                <a:gd name="connsiteY7" fmla="*/ 698853 h 795011"/>
                <a:gd name="connsiteX8" fmla="*/ 700127 w 801234"/>
                <a:gd name="connsiteY8" fmla="*/ 612538 h 795011"/>
                <a:gd name="connsiteX9" fmla="*/ 700127 w 801234"/>
                <a:gd name="connsiteY9" fmla="*/ 288097 h 795011"/>
                <a:gd name="connsiteX10" fmla="*/ 338426 w 801234"/>
                <a:gd name="connsiteY10" fmla="*/ 0 h 795011"/>
                <a:gd name="connsiteX11" fmla="*/ 48074 w 801234"/>
                <a:gd name="connsiteY11" fmla="*/ 54894 h 795011"/>
                <a:gd name="connsiteX12" fmla="*/ 127434 w 801234"/>
                <a:gd name="connsiteY12" fmla="*/ 288097 h 795011"/>
                <a:gd name="connsiteX13" fmla="*/ 151090 w 801234"/>
                <a:gd name="connsiteY13" fmla="*/ 288097 h 795011"/>
                <a:gd name="connsiteX14" fmla="*/ 267078 w 801234"/>
                <a:gd name="connsiteY14" fmla="*/ 96916 h 795011"/>
                <a:gd name="connsiteX15" fmla="*/ 325073 w 801234"/>
                <a:gd name="connsiteY15" fmla="*/ 70794 h 795011"/>
                <a:gd name="connsiteX16" fmla="*/ 470439 w 801234"/>
                <a:gd name="connsiteY16" fmla="*/ 238504 h 795011"/>
                <a:gd name="connsiteX17" fmla="*/ 470439 w 801234"/>
                <a:gd name="connsiteY17" fmla="*/ 364191 h 795011"/>
                <a:gd name="connsiteX18" fmla="*/ 330033 w 801234"/>
                <a:gd name="connsiteY18" fmla="*/ 345641 h 795011"/>
                <a:gd name="connsiteX19" fmla="*/ 470058 w 801234"/>
                <a:gd name="connsiteY19" fmla="*/ 610266 h 795011"/>
                <a:gd name="connsiteX20" fmla="*/ 327362 w 801234"/>
                <a:gd name="connsiteY20" fmla="*/ 699232 h 795011"/>
                <a:gd name="connsiteX21" fmla="*/ 216333 w 801234"/>
                <a:gd name="connsiteY21" fmla="*/ 573544 h 795011"/>
                <a:gd name="connsiteX22" fmla="*/ 393368 w 801234"/>
                <a:gd name="connsiteY22" fmla="*/ 419085 h 795011"/>
                <a:gd name="connsiteX23" fmla="*/ 470058 w 801234"/>
                <a:gd name="connsiteY23" fmla="*/ 429685 h 795011"/>
                <a:gd name="connsiteX24" fmla="*/ 470058 w 801234"/>
                <a:gd name="connsiteY24" fmla="*/ 610266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1234" h="795011">
                  <a:moveTo>
                    <a:pt x="330033" y="345641"/>
                  </a:moveTo>
                  <a:cubicBezTo>
                    <a:pt x="134684" y="345641"/>
                    <a:pt x="0" y="450507"/>
                    <a:pt x="0" y="607616"/>
                  </a:cubicBezTo>
                  <a:cubicBezTo>
                    <a:pt x="0" y="735954"/>
                    <a:pt x="92333" y="822269"/>
                    <a:pt x="227016" y="822269"/>
                  </a:cubicBezTo>
                  <a:cubicBezTo>
                    <a:pt x="332703" y="822269"/>
                    <a:pt x="433049" y="767376"/>
                    <a:pt x="477689" y="685982"/>
                  </a:cubicBezTo>
                  <a:cubicBezTo>
                    <a:pt x="485701" y="769647"/>
                    <a:pt x="541025" y="822269"/>
                    <a:pt x="620385" y="822269"/>
                  </a:cubicBezTo>
                  <a:cubicBezTo>
                    <a:pt x="720730" y="822269"/>
                    <a:pt x="797420" y="770026"/>
                    <a:pt x="818404" y="683332"/>
                  </a:cubicBezTo>
                  <a:lnTo>
                    <a:pt x="800090" y="667431"/>
                  </a:lnTo>
                  <a:cubicBezTo>
                    <a:pt x="786736" y="688253"/>
                    <a:pt x="771093" y="698853"/>
                    <a:pt x="750109" y="698853"/>
                  </a:cubicBezTo>
                  <a:cubicBezTo>
                    <a:pt x="718441" y="698853"/>
                    <a:pt x="700127" y="667431"/>
                    <a:pt x="700127" y="612538"/>
                  </a:cubicBezTo>
                  <a:lnTo>
                    <a:pt x="700127" y="288097"/>
                  </a:lnTo>
                  <a:cubicBezTo>
                    <a:pt x="700127" y="83666"/>
                    <a:pt x="594440" y="0"/>
                    <a:pt x="338426" y="0"/>
                  </a:cubicBezTo>
                  <a:cubicBezTo>
                    <a:pt x="243423" y="0"/>
                    <a:pt x="145749" y="18172"/>
                    <a:pt x="48074" y="54894"/>
                  </a:cubicBezTo>
                  <a:lnTo>
                    <a:pt x="127434" y="288097"/>
                  </a:lnTo>
                  <a:lnTo>
                    <a:pt x="151090" y="288097"/>
                  </a:lnTo>
                  <a:lnTo>
                    <a:pt x="267078" y="96916"/>
                  </a:lnTo>
                  <a:cubicBezTo>
                    <a:pt x="280814" y="74580"/>
                    <a:pt x="290734" y="70794"/>
                    <a:pt x="325073" y="70794"/>
                  </a:cubicBezTo>
                  <a:cubicBezTo>
                    <a:pt x="417405" y="70794"/>
                    <a:pt x="470439" y="130988"/>
                    <a:pt x="470439" y="238504"/>
                  </a:cubicBezTo>
                  <a:lnTo>
                    <a:pt x="470439" y="364191"/>
                  </a:lnTo>
                  <a:cubicBezTo>
                    <a:pt x="446402" y="356241"/>
                    <a:pt x="404051" y="345641"/>
                    <a:pt x="330033" y="345641"/>
                  </a:cubicBezTo>
                  <a:close/>
                  <a:moveTo>
                    <a:pt x="470058" y="610266"/>
                  </a:moveTo>
                  <a:cubicBezTo>
                    <a:pt x="435719" y="665160"/>
                    <a:pt x="380396" y="699232"/>
                    <a:pt x="327362" y="699232"/>
                  </a:cubicBezTo>
                  <a:cubicBezTo>
                    <a:pt x="258684" y="699232"/>
                    <a:pt x="216333" y="649638"/>
                    <a:pt x="216333" y="573544"/>
                  </a:cubicBezTo>
                  <a:cubicBezTo>
                    <a:pt x="216333" y="481929"/>
                    <a:pt x="287682" y="419085"/>
                    <a:pt x="393368" y="419085"/>
                  </a:cubicBezTo>
                  <a:cubicBezTo>
                    <a:pt x="435719" y="419085"/>
                    <a:pt x="454033" y="424385"/>
                    <a:pt x="470058" y="429685"/>
                  </a:cubicBezTo>
                  <a:lnTo>
                    <a:pt x="470058" y="610266"/>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9" name="Freeform 12">
              <a:extLst>
                <a:ext uri="{FF2B5EF4-FFF2-40B4-BE49-F238E27FC236}">
                  <a16:creationId xmlns:a16="http://schemas.microsoft.com/office/drawing/2014/main" id="{83227642-4653-0495-2E0B-9BCF3CBD0EDD}"/>
                </a:ext>
              </a:extLst>
            </p:cNvPr>
            <p:cNvSpPr/>
            <p:nvPr/>
          </p:nvSpPr>
          <p:spPr>
            <a:xfrm>
              <a:off x="8761606" y="3478689"/>
              <a:ext cx="534157" cy="1060016"/>
            </a:xfrm>
            <a:custGeom>
              <a:avLst/>
              <a:gdLst>
                <a:gd name="connsiteX0" fmla="*/ 435338 w 534156"/>
                <a:gd name="connsiteY0" fmla="*/ 953257 h 1060015"/>
                <a:gd name="connsiteX1" fmla="*/ 337664 w 534156"/>
                <a:gd name="connsiteY1" fmla="*/ 840441 h 1060015"/>
                <a:gd name="connsiteX2" fmla="*/ 337664 w 534156"/>
                <a:gd name="connsiteY2" fmla="*/ 366463 h 1060015"/>
                <a:gd name="connsiteX3" fmla="*/ 553997 w 534156"/>
                <a:gd name="connsiteY3" fmla="*/ 366463 h 1060015"/>
                <a:gd name="connsiteX4" fmla="*/ 553997 w 534156"/>
                <a:gd name="connsiteY4" fmla="*/ 280147 h 1060015"/>
                <a:gd name="connsiteX5" fmla="*/ 337664 w 534156"/>
                <a:gd name="connsiteY5" fmla="*/ 280147 h 1060015"/>
                <a:gd name="connsiteX6" fmla="*/ 337664 w 534156"/>
                <a:gd name="connsiteY6" fmla="*/ 0 h 1060015"/>
                <a:gd name="connsiteX7" fmla="*/ 314008 w 534156"/>
                <a:gd name="connsiteY7" fmla="*/ 0 h 1060015"/>
                <a:gd name="connsiteX8" fmla="*/ 118659 w 534156"/>
                <a:gd name="connsiteY8" fmla="*/ 254025 h 1060015"/>
                <a:gd name="connsiteX9" fmla="*/ 68677 w 534156"/>
                <a:gd name="connsiteY9" fmla="*/ 280147 h 1060015"/>
                <a:gd name="connsiteX10" fmla="*/ 0 w 534156"/>
                <a:gd name="connsiteY10" fmla="*/ 280147 h 1060015"/>
                <a:gd name="connsiteX11" fmla="*/ 0 w 534156"/>
                <a:gd name="connsiteY11" fmla="*/ 366463 h 1060015"/>
                <a:gd name="connsiteX12" fmla="*/ 108357 w 534156"/>
                <a:gd name="connsiteY12" fmla="*/ 366463 h 1060015"/>
                <a:gd name="connsiteX13" fmla="*/ 108357 w 534156"/>
                <a:gd name="connsiteY13" fmla="*/ 856341 h 1060015"/>
                <a:gd name="connsiteX14" fmla="*/ 327362 w 534156"/>
                <a:gd name="connsiteY14" fmla="*/ 1084245 h 1060015"/>
                <a:gd name="connsiteX15" fmla="*/ 570022 w 534156"/>
                <a:gd name="connsiteY15" fmla="*/ 905935 h 1060015"/>
                <a:gd name="connsiteX16" fmla="*/ 546366 w 534156"/>
                <a:gd name="connsiteY16" fmla="*/ 895335 h 1060015"/>
                <a:gd name="connsiteX17" fmla="*/ 435338 w 534156"/>
                <a:gd name="connsiteY17" fmla="*/ 953257 h 106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4156" h="1060015">
                  <a:moveTo>
                    <a:pt x="435338" y="953257"/>
                  </a:moveTo>
                  <a:cubicBezTo>
                    <a:pt x="374673" y="953257"/>
                    <a:pt x="337664" y="911235"/>
                    <a:pt x="337664" y="840441"/>
                  </a:cubicBezTo>
                  <a:lnTo>
                    <a:pt x="337664" y="366463"/>
                  </a:lnTo>
                  <a:lnTo>
                    <a:pt x="553997" y="366463"/>
                  </a:lnTo>
                  <a:lnTo>
                    <a:pt x="553997" y="280147"/>
                  </a:lnTo>
                  <a:lnTo>
                    <a:pt x="337664" y="280147"/>
                  </a:lnTo>
                  <a:lnTo>
                    <a:pt x="337664" y="0"/>
                  </a:lnTo>
                  <a:lnTo>
                    <a:pt x="314008" y="0"/>
                  </a:lnTo>
                  <a:lnTo>
                    <a:pt x="118659" y="254025"/>
                  </a:lnTo>
                  <a:cubicBezTo>
                    <a:pt x="100345" y="277497"/>
                    <a:pt x="95004" y="280147"/>
                    <a:pt x="68677" y="280147"/>
                  </a:cubicBezTo>
                  <a:lnTo>
                    <a:pt x="0" y="280147"/>
                  </a:lnTo>
                  <a:lnTo>
                    <a:pt x="0" y="366463"/>
                  </a:lnTo>
                  <a:lnTo>
                    <a:pt x="108357" y="366463"/>
                  </a:lnTo>
                  <a:lnTo>
                    <a:pt x="108357" y="856341"/>
                  </a:lnTo>
                  <a:cubicBezTo>
                    <a:pt x="108357" y="1003229"/>
                    <a:pt x="185047" y="1084245"/>
                    <a:pt x="327362" y="1084245"/>
                  </a:cubicBezTo>
                  <a:cubicBezTo>
                    <a:pt x="456704" y="1084245"/>
                    <a:pt x="546366" y="1016101"/>
                    <a:pt x="570022" y="905935"/>
                  </a:cubicBezTo>
                  <a:lnTo>
                    <a:pt x="546366" y="895335"/>
                  </a:lnTo>
                  <a:cubicBezTo>
                    <a:pt x="522710" y="932435"/>
                    <a:pt x="483030" y="953257"/>
                    <a:pt x="435338" y="953257"/>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0" name="Freeform 13">
              <a:extLst>
                <a:ext uri="{FF2B5EF4-FFF2-40B4-BE49-F238E27FC236}">
                  <a16:creationId xmlns:a16="http://schemas.microsoft.com/office/drawing/2014/main" id="{A5216428-0368-71D4-304F-10D9BE3A6910}"/>
                </a:ext>
              </a:extLst>
            </p:cNvPr>
            <p:cNvSpPr/>
            <p:nvPr/>
          </p:nvSpPr>
          <p:spPr>
            <a:xfrm>
              <a:off x="6599797" y="2218406"/>
              <a:ext cx="724927" cy="795012"/>
            </a:xfrm>
            <a:custGeom>
              <a:avLst/>
              <a:gdLst>
                <a:gd name="connsiteX0" fmla="*/ 388027 w 724926"/>
                <a:gd name="connsiteY0" fmla="*/ 0 h 795011"/>
                <a:gd name="connsiteX1" fmla="*/ 0 w 724926"/>
                <a:gd name="connsiteY1" fmla="*/ 419085 h 795011"/>
                <a:gd name="connsiteX2" fmla="*/ 390698 w 724926"/>
                <a:gd name="connsiteY2" fmla="*/ 822648 h 795011"/>
                <a:gd name="connsiteX3" fmla="*/ 741715 w 724926"/>
                <a:gd name="connsiteY3" fmla="*/ 584144 h 795011"/>
                <a:gd name="connsiteX4" fmla="*/ 723401 w 724926"/>
                <a:gd name="connsiteY4" fmla="*/ 573544 h 795011"/>
                <a:gd name="connsiteX5" fmla="*/ 480741 w 724926"/>
                <a:gd name="connsiteY5" fmla="*/ 678410 h 795011"/>
                <a:gd name="connsiteX6" fmla="*/ 237700 w 724926"/>
                <a:gd name="connsiteY6" fmla="*/ 411135 h 795011"/>
                <a:gd name="connsiteX7" fmla="*/ 741715 w 724926"/>
                <a:gd name="connsiteY7" fmla="*/ 411135 h 795011"/>
                <a:gd name="connsiteX8" fmla="*/ 741715 w 724926"/>
                <a:gd name="connsiteY8" fmla="*/ 361541 h 795011"/>
                <a:gd name="connsiteX9" fmla="*/ 388027 w 724926"/>
                <a:gd name="connsiteY9" fmla="*/ 0 h 795011"/>
                <a:gd name="connsiteX10" fmla="*/ 237318 w 724926"/>
                <a:gd name="connsiteY10" fmla="*/ 340341 h 795011"/>
                <a:gd name="connsiteX11" fmla="*/ 382686 w 724926"/>
                <a:gd name="connsiteY11" fmla="*/ 75715 h 795011"/>
                <a:gd name="connsiteX12" fmla="*/ 514698 w 724926"/>
                <a:gd name="connsiteY12" fmla="*/ 340341 h 795011"/>
                <a:gd name="connsiteX13" fmla="*/ 237318 w 724926"/>
                <a:gd name="connsiteY13" fmla="*/ 340341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4926" h="795011">
                  <a:moveTo>
                    <a:pt x="388027" y="0"/>
                  </a:moveTo>
                  <a:cubicBezTo>
                    <a:pt x="150327" y="0"/>
                    <a:pt x="0" y="162410"/>
                    <a:pt x="0" y="419085"/>
                  </a:cubicBezTo>
                  <a:cubicBezTo>
                    <a:pt x="0" y="670460"/>
                    <a:pt x="147657" y="822648"/>
                    <a:pt x="390698" y="822648"/>
                  </a:cubicBezTo>
                  <a:cubicBezTo>
                    <a:pt x="570022" y="822648"/>
                    <a:pt x="689063" y="741254"/>
                    <a:pt x="741715" y="584144"/>
                  </a:cubicBezTo>
                  <a:lnTo>
                    <a:pt x="723401" y="573544"/>
                  </a:lnTo>
                  <a:cubicBezTo>
                    <a:pt x="662736" y="641688"/>
                    <a:pt x="578034" y="678410"/>
                    <a:pt x="480741" y="678410"/>
                  </a:cubicBezTo>
                  <a:cubicBezTo>
                    <a:pt x="333085" y="678410"/>
                    <a:pt x="245712" y="581494"/>
                    <a:pt x="237700" y="411135"/>
                  </a:cubicBezTo>
                  <a:lnTo>
                    <a:pt x="741715" y="411135"/>
                  </a:lnTo>
                  <a:lnTo>
                    <a:pt x="741715" y="361541"/>
                  </a:lnTo>
                  <a:cubicBezTo>
                    <a:pt x="741715" y="128338"/>
                    <a:pt x="615044" y="0"/>
                    <a:pt x="388027" y="0"/>
                  </a:cubicBezTo>
                  <a:close/>
                  <a:moveTo>
                    <a:pt x="237318" y="340341"/>
                  </a:moveTo>
                  <a:cubicBezTo>
                    <a:pt x="242660" y="167331"/>
                    <a:pt x="292642" y="75715"/>
                    <a:pt x="382686" y="75715"/>
                  </a:cubicBezTo>
                  <a:cubicBezTo>
                    <a:pt x="472347" y="75715"/>
                    <a:pt x="514698" y="159381"/>
                    <a:pt x="514698" y="340341"/>
                  </a:cubicBezTo>
                  <a:lnTo>
                    <a:pt x="237318" y="340341"/>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1" name="Freeform 14">
              <a:extLst>
                <a:ext uri="{FF2B5EF4-FFF2-40B4-BE49-F238E27FC236}">
                  <a16:creationId xmlns:a16="http://schemas.microsoft.com/office/drawing/2014/main" id="{EA2F0C63-1A6F-98B6-93AF-0125E2CFCA82}"/>
                </a:ext>
              </a:extLst>
            </p:cNvPr>
            <p:cNvSpPr/>
            <p:nvPr/>
          </p:nvSpPr>
          <p:spPr>
            <a:xfrm>
              <a:off x="8038205" y="3737636"/>
              <a:ext cx="648619" cy="795012"/>
            </a:xfrm>
            <a:custGeom>
              <a:avLst/>
              <a:gdLst>
                <a:gd name="connsiteX0" fmla="*/ 483030 w 648618"/>
                <a:gd name="connsiteY0" fmla="*/ 343369 h 795011"/>
                <a:gd name="connsiteX1" fmla="*/ 345676 w 648618"/>
                <a:gd name="connsiteY1" fmla="*/ 298698 h 795011"/>
                <a:gd name="connsiteX2" fmla="*/ 213662 w 648618"/>
                <a:gd name="connsiteY2" fmla="*/ 180960 h 795011"/>
                <a:gd name="connsiteX3" fmla="*/ 359029 w 648618"/>
                <a:gd name="connsiteY3" fmla="*/ 68144 h 795011"/>
                <a:gd name="connsiteX4" fmla="*/ 430378 w 648618"/>
                <a:gd name="connsiteY4" fmla="*/ 88966 h 795011"/>
                <a:gd name="connsiteX5" fmla="*/ 541405 w 648618"/>
                <a:gd name="connsiteY5" fmla="*/ 267276 h 795011"/>
                <a:gd name="connsiteX6" fmla="*/ 565061 w 648618"/>
                <a:gd name="connsiteY6" fmla="*/ 267276 h 795011"/>
                <a:gd name="connsiteX7" fmla="*/ 639080 w 648618"/>
                <a:gd name="connsiteY7" fmla="*/ 44672 h 795011"/>
                <a:gd name="connsiteX8" fmla="*/ 354069 w 648618"/>
                <a:gd name="connsiteY8" fmla="*/ 0 h 795011"/>
                <a:gd name="connsiteX9" fmla="*/ 21366 w 648618"/>
                <a:gd name="connsiteY9" fmla="*/ 251375 h 795011"/>
                <a:gd name="connsiteX10" fmla="*/ 214044 w 648618"/>
                <a:gd name="connsiteY10" fmla="*/ 487229 h 795011"/>
                <a:gd name="connsiteX11" fmla="*/ 340715 w 648618"/>
                <a:gd name="connsiteY11" fmla="*/ 529251 h 795011"/>
                <a:gd name="connsiteX12" fmla="*/ 472729 w 648618"/>
                <a:gd name="connsiteY12" fmla="*/ 636767 h 795011"/>
                <a:gd name="connsiteX13" fmla="*/ 306377 w 648618"/>
                <a:gd name="connsiteY13" fmla="*/ 759804 h 795011"/>
                <a:gd name="connsiteX14" fmla="*/ 203361 w 648618"/>
                <a:gd name="connsiteY14" fmla="*/ 723082 h 795011"/>
                <a:gd name="connsiteX15" fmla="*/ 103016 w 648618"/>
                <a:gd name="connsiteY15" fmla="*/ 542501 h 795011"/>
                <a:gd name="connsiteX16" fmla="*/ 79360 w 648618"/>
                <a:gd name="connsiteY16" fmla="*/ 542501 h 795011"/>
                <a:gd name="connsiteX17" fmla="*/ 0 w 648618"/>
                <a:gd name="connsiteY17" fmla="*/ 773055 h 795011"/>
                <a:gd name="connsiteX18" fmla="*/ 298364 w 648618"/>
                <a:gd name="connsiteY18" fmla="*/ 825298 h 795011"/>
                <a:gd name="connsiteX19" fmla="*/ 668077 w 648618"/>
                <a:gd name="connsiteY19" fmla="*/ 555373 h 795011"/>
                <a:gd name="connsiteX20" fmla="*/ 483030 w 648618"/>
                <a:gd name="connsiteY20" fmla="*/ 343369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8618" h="795011">
                  <a:moveTo>
                    <a:pt x="483030" y="343369"/>
                  </a:moveTo>
                  <a:lnTo>
                    <a:pt x="345676" y="298698"/>
                  </a:lnTo>
                  <a:cubicBezTo>
                    <a:pt x="256013" y="269926"/>
                    <a:pt x="213662" y="233204"/>
                    <a:pt x="213662" y="180960"/>
                  </a:cubicBezTo>
                  <a:cubicBezTo>
                    <a:pt x="213662" y="112816"/>
                    <a:pt x="271657" y="68144"/>
                    <a:pt x="359029" y="68144"/>
                  </a:cubicBezTo>
                  <a:cubicBezTo>
                    <a:pt x="406722" y="68144"/>
                    <a:pt x="418931" y="70415"/>
                    <a:pt x="430378" y="88966"/>
                  </a:cubicBezTo>
                  <a:lnTo>
                    <a:pt x="541405" y="267276"/>
                  </a:lnTo>
                  <a:lnTo>
                    <a:pt x="565061" y="267276"/>
                  </a:lnTo>
                  <a:lnTo>
                    <a:pt x="639080" y="44672"/>
                  </a:lnTo>
                  <a:cubicBezTo>
                    <a:pt x="549418" y="15900"/>
                    <a:pt x="449073" y="0"/>
                    <a:pt x="354069" y="0"/>
                  </a:cubicBezTo>
                  <a:cubicBezTo>
                    <a:pt x="153379" y="0"/>
                    <a:pt x="21366" y="99566"/>
                    <a:pt x="21366" y="251375"/>
                  </a:cubicBezTo>
                  <a:cubicBezTo>
                    <a:pt x="21366" y="358891"/>
                    <a:pt x="92714" y="447857"/>
                    <a:pt x="214044" y="487229"/>
                  </a:cubicBezTo>
                  <a:lnTo>
                    <a:pt x="340715" y="529251"/>
                  </a:lnTo>
                  <a:cubicBezTo>
                    <a:pt x="443731" y="563323"/>
                    <a:pt x="472729" y="586794"/>
                    <a:pt x="472729" y="636767"/>
                  </a:cubicBezTo>
                  <a:cubicBezTo>
                    <a:pt x="472729" y="710211"/>
                    <a:pt x="404051" y="759804"/>
                    <a:pt x="306377" y="759804"/>
                  </a:cubicBezTo>
                  <a:cubicBezTo>
                    <a:pt x="240370" y="759804"/>
                    <a:pt x="219386" y="751854"/>
                    <a:pt x="203361" y="723082"/>
                  </a:cubicBezTo>
                  <a:lnTo>
                    <a:pt x="103016" y="542501"/>
                  </a:lnTo>
                  <a:lnTo>
                    <a:pt x="79360" y="542501"/>
                  </a:lnTo>
                  <a:lnTo>
                    <a:pt x="0" y="773055"/>
                  </a:lnTo>
                  <a:cubicBezTo>
                    <a:pt x="84320" y="804476"/>
                    <a:pt x="195349" y="825298"/>
                    <a:pt x="298364" y="825298"/>
                  </a:cubicBezTo>
                  <a:cubicBezTo>
                    <a:pt x="528052" y="825298"/>
                    <a:pt x="668077" y="723082"/>
                    <a:pt x="668077" y="555373"/>
                  </a:cubicBezTo>
                  <a:cubicBezTo>
                    <a:pt x="668077" y="453157"/>
                    <a:pt x="607030" y="382741"/>
                    <a:pt x="483030" y="343369"/>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2" name="Freeform 15">
              <a:extLst>
                <a:ext uri="{FF2B5EF4-FFF2-40B4-BE49-F238E27FC236}">
                  <a16:creationId xmlns:a16="http://schemas.microsoft.com/office/drawing/2014/main" id="{D63AC51F-AD87-ED43-06F7-634B52933B9E}"/>
                </a:ext>
              </a:extLst>
            </p:cNvPr>
            <p:cNvSpPr/>
            <p:nvPr/>
          </p:nvSpPr>
          <p:spPr>
            <a:xfrm>
              <a:off x="5677996" y="1898509"/>
              <a:ext cx="992005" cy="1097873"/>
            </a:xfrm>
            <a:custGeom>
              <a:avLst/>
              <a:gdLst>
                <a:gd name="connsiteX0" fmla="*/ 372384 w 992005"/>
                <a:gd name="connsiteY0" fmla="*/ 73444 h 1097873"/>
                <a:gd name="connsiteX1" fmla="*/ 372384 w 992005"/>
                <a:gd name="connsiteY1" fmla="*/ 969536 h 1097873"/>
                <a:gd name="connsiteX2" fmla="*/ 359030 w 992005"/>
                <a:gd name="connsiteY2" fmla="*/ 1000958 h 1097873"/>
                <a:gd name="connsiteX3" fmla="*/ 237700 w 992005"/>
                <a:gd name="connsiteY3" fmla="*/ 1097873 h 1097873"/>
                <a:gd name="connsiteX4" fmla="*/ 237700 w 992005"/>
                <a:gd name="connsiteY4" fmla="*/ 1123995 h 1097873"/>
                <a:gd name="connsiteX5" fmla="*/ 768422 w 992005"/>
                <a:gd name="connsiteY5" fmla="*/ 1123995 h 1097873"/>
                <a:gd name="connsiteX6" fmla="*/ 768422 w 992005"/>
                <a:gd name="connsiteY6" fmla="*/ 1097873 h 1097873"/>
                <a:gd name="connsiteX7" fmla="*/ 647093 w 992005"/>
                <a:gd name="connsiteY7" fmla="*/ 998308 h 1097873"/>
                <a:gd name="connsiteX8" fmla="*/ 633739 w 992005"/>
                <a:gd name="connsiteY8" fmla="*/ 969536 h 1097873"/>
                <a:gd name="connsiteX9" fmla="*/ 633739 w 992005"/>
                <a:gd name="connsiteY9" fmla="*/ 73444 h 1097873"/>
                <a:gd name="connsiteX10" fmla="*/ 760410 w 992005"/>
                <a:gd name="connsiteY10" fmla="*/ 73444 h 1097873"/>
                <a:gd name="connsiteX11" fmla="*/ 979415 w 992005"/>
                <a:gd name="connsiteY11" fmla="*/ 303997 h 1097873"/>
                <a:gd name="connsiteX12" fmla="*/ 1005741 w 992005"/>
                <a:gd name="connsiteY12" fmla="*/ 303997 h 1097873"/>
                <a:gd name="connsiteX13" fmla="*/ 1005741 w 992005"/>
                <a:gd name="connsiteY13" fmla="*/ 0 h 1097873"/>
                <a:gd name="connsiteX14" fmla="*/ 0 w 992005"/>
                <a:gd name="connsiteY14" fmla="*/ 0 h 1097873"/>
                <a:gd name="connsiteX15" fmla="*/ 0 w 992005"/>
                <a:gd name="connsiteY15" fmla="*/ 303997 h 1097873"/>
                <a:gd name="connsiteX16" fmla="*/ 26326 w 992005"/>
                <a:gd name="connsiteY16" fmla="*/ 303997 h 1097873"/>
                <a:gd name="connsiteX17" fmla="*/ 245331 w 992005"/>
                <a:gd name="connsiteY17" fmla="*/ 73444 h 1097873"/>
                <a:gd name="connsiteX18" fmla="*/ 372384 w 992005"/>
                <a:gd name="connsiteY18" fmla="*/ 73444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2005" h="1097873">
                  <a:moveTo>
                    <a:pt x="372384" y="73444"/>
                  </a:moveTo>
                  <a:lnTo>
                    <a:pt x="372384" y="969536"/>
                  </a:lnTo>
                  <a:cubicBezTo>
                    <a:pt x="372384" y="987708"/>
                    <a:pt x="372002" y="989979"/>
                    <a:pt x="359030" y="1000958"/>
                  </a:cubicBezTo>
                  <a:lnTo>
                    <a:pt x="237700" y="1097873"/>
                  </a:lnTo>
                  <a:lnTo>
                    <a:pt x="237700" y="1123995"/>
                  </a:lnTo>
                  <a:lnTo>
                    <a:pt x="768422" y="1123995"/>
                  </a:lnTo>
                  <a:lnTo>
                    <a:pt x="768422" y="1097873"/>
                  </a:lnTo>
                  <a:lnTo>
                    <a:pt x="647093" y="998308"/>
                  </a:lnTo>
                  <a:cubicBezTo>
                    <a:pt x="634883" y="987708"/>
                    <a:pt x="633739" y="985057"/>
                    <a:pt x="633739" y="969536"/>
                  </a:cubicBezTo>
                  <a:lnTo>
                    <a:pt x="633739" y="73444"/>
                  </a:lnTo>
                  <a:lnTo>
                    <a:pt x="760410" y="73444"/>
                  </a:lnTo>
                  <a:lnTo>
                    <a:pt x="979415" y="303997"/>
                  </a:lnTo>
                  <a:lnTo>
                    <a:pt x="1005741" y="303997"/>
                  </a:lnTo>
                  <a:lnTo>
                    <a:pt x="1005741" y="0"/>
                  </a:lnTo>
                  <a:lnTo>
                    <a:pt x="0" y="0"/>
                  </a:lnTo>
                  <a:lnTo>
                    <a:pt x="0" y="303997"/>
                  </a:lnTo>
                  <a:lnTo>
                    <a:pt x="26326" y="303997"/>
                  </a:lnTo>
                  <a:lnTo>
                    <a:pt x="245331" y="73444"/>
                  </a:lnTo>
                  <a:lnTo>
                    <a:pt x="372384" y="73444"/>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3" name="Freeform 16">
              <a:extLst>
                <a:ext uri="{FF2B5EF4-FFF2-40B4-BE49-F238E27FC236}">
                  <a16:creationId xmlns:a16="http://schemas.microsoft.com/office/drawing/2014/main" id="{C35866E3-AECC-3135-F8DD-D6A62B7A8A45}"/>
                </a:ext>
              </a:extLst>
            </p:cNvPr>
            <p:cNvSpPr/>
            <p:nvPr/>
          </p:nvSpPr>
          <p:spPr>
            <a:xfrm>
              <a:off x="6913806" y="3363224"/>
              <a:ext cx="228924" cy="227146"/>
            </a:xfrm>
            <a:custGeom>
              <a:avLst/>
              <a:gdLst>
                <a:gd name="connsiteX0" fmla="*/ 264026 w 228924"/>
                <a:gd name="connsiteY0" fmla="*/ 130988 h 227146"/>
                <a:gd name="connsiteX1" fmla="*/ 132013 w 228924"/>
                <a:gd name="connsiteY1" fmla="*/ 0 h 227146"/>
                <a:gd name="connsiteX2" fmla="*/ 0 w 228924"/>
                <a:gd name="connsiteY2" fmla="*/ 130988 h 227146"/>
                <a:gd name="connsiteX3" fmla="*/ 132013 w 228924"/>
                <a:gd name="connsiteY3" fmla="*/ 264625 h 227146"/>
                <a:gd name="connsiteX4" fmla="*/ 264026 w 228924"/>
                <a:gd name="connsiteY4" fmla="*/ 130988 h 22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4" h="227146">
                  <a:moveTo>
                    <a:pt x="264026" y="130988"/>
                  </a:moveTo>
                  <a:cubicBezTo>
                    <a:pt x="264026" y="57544"/>
                    <a:pt x="206032" y="0"/>
                    <a:pt x="132013" y="0"/>
                  </a:cubicBezTo>
                  <a:cubicBezTo>
                    <a:pt x="60665" y="0"/>
                    <a:pt x="0" y="57544"/>
                    <a:pt x="0" y="130988"/>
                  </a:cubicBezTo>
                  <a:cubicBezTo>
                    <a:pt x="0" y="204432"/>
                    <a:pt x="57994" y="264625"/>
                    <a:pt x="132013" y="264625"/>
                  </a:cubicBezTo>
                  <a:cubicBezTo>
                    <a:pt x="206032" y="264625"/>
                    <a:pt x="264026" y="204432"/>
                    <a:pt x="264026" y="1309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4" name="Freeform 17">
              <a:extLst>
                <a:ext uri="{FF2B5EF4-FFF2-40B4-BE49-F238E27FC236}">
                  <a16:creationId xmlns:a16="http://schemas.microsoft.com/office/drawing/2014/main" id="{B44505AD-4103-D124-1673-9C83E716D0AF}"/>
                </a:ext>
              </a:extLst>
            </p:cNvPr>
            <p:cNvSpPr/>
            <p:nvPr/>
          </p:nvSpPr>
          <p:spPr>
            <a:xfrm>
              <a:off x="7352195" y="3738013"/>
              <a:ext cx="648619" cy="795012"/>
            </a:xfrm>
            <a:custGeom>
              <a:avLst/>
              <a:gdLst>
                <a:gd name="connsiteX0" fmla="*/ 316679 w 648618"/>
                <a:gd name="connsiteY0" fmla="*/ 169983 h 795011"/>
                <a:gd name="connsiteX1" fmla="*/ 316679 w 648618"/>
                <a:gd name="connsiteY1" fmla="*/ 20824 h 795011"/>
                <a:gd name="connsiteX2" fmla="*/ 0 w 648618"/>
                <a:gd name="connsiteY2" fmla="*/ 20824 h 795011"/>
                <a:gd name="connsiteX3" fmla="*/ 0 w 648618"/>
                <a:gd name="connsiteY3" fmla="*/ 41645 h 795011"/>
                <a:gd name="connsiteX4" fmla="*/ 97675 w 648618"/>
                <a:gd name="connsiteY4" fmla="*/ 141211 h 795011"/>
                <a:gd name="connsiteX5" fmla="*/ 105687 w 648618"/>
                <a:gd name="connsiteY5" fmla="*/ 175283 h 795011"/>
                <a:gd name="connsiteX6" fmla="*/ 105687 w 648618"/>
                <a:gd name="connsiteY6" fmla="*/ 678412 h 795011"/>
                <a:gd name="connsiteX7" fmla="*/ 92333 w 648618"/>
                <a:gd name="connsiteY7" fmla="*/ 712484 h 795011"/>
                <a:gd name="connsiteX8" fmla="*/ 0 w 648618"/>
                <a:gd name="connsiteY8" fmla="*/ 783278 h 795011"/>
                <a:gd name="connsiteX9" fmla="*/ 0 w 648618"/>
                <a:gd name="connsiteY9" fmla="*/ 806750 h 795011"/>
                <a:gd name="connsiteX10" fmla="*/ 475018 w 648618"/>
                <a:gd name="connsiteY10" fmla="*/ 806750 h 795011"/>
                <a:gd name="connsiteX11" fmla="*/ 475018 w 648618"/>
                <a:gd name="connsiteY11" fmla="*/ 783278 h 795011"/>
                <a:gd name="connsiteX12" fmla="*/ 353688 w 648618"/>
                <a:gd name="connsiteY12" fmla="*/ 701884 h 795011"/>
                <a:gd name="connsiteX13" fmla="*/ 335374 w 648618"/>
                <a:gd name="connsiteY13" fmla="*/ 665162 h 795011"/>
                <a:gd name="connsiteX14" fmla="*/ 335374 w 648618"/>
                <a:gd name="connsiteY14" fmla="*/ 282799 h 795011"/>
                <a:gd name="connsiteX15" fmla="*/ 448692 w 648618"/>
                <a:gd name="connsiteY15" fmla="*/ 146511 h 795011"/>
                <a:gd name="connsiteX16" fmla="*/ 467006 w 648618"/>
                <a:gd name="connsiteY16" fmla="*/ 157111 h 795011"/>
                <a:gd name="connsiteX17" fmla="*/ 548655 w 648618"/>
                <a:gd name="connsiteY17" fmla="*/ 290749 h 795011"/>
                <a:gd name="connsiteX18" fmla="*/ 572311 w 648618"/>
                <a:gd name="connsiteY18" fmla="*/ 290749 h 795011"/>
                <a:gd name="connsiteX19" fmla="*/ 659302 w 648618"/>
                <a:gd name="connsiteY19" fmla="*/ 34074 h 795011"/>
                <a:gd name="connsiteX20" fmla="*/ 529960 w 648618"/>
                <a:gd name="connsiteY20" fmla="*/ 2 h 795011"/>
                <a:gd name="connsiteX21" fmla="*/ 316679 w 648618"/>
                <a:gd name="connsiteY21" fmla="*/ 169983 h 7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618" h="795011">
                  <a:moveTo>
                    <a:pt x="316679" y="169983"/>
                  </a:moveTo>
                  <a:lnTo>
                    <a:pt x="316679" y="20824"/>
                  </a:lnTo>
                  <a:lnTo>
                    <a:pt x="0" y="20824"/>
                  </a:lnTo>
                  <a:lnTo>
                    <a:pt x="0" y="41645"/>
                  </a:lnTo>
                  <a:lnTo>
                    <a:pt x="97675" y="141211"/>
                  </a:lnTo>
                  <a:cubicBezTo>
                    <a:pt x="104924" y="149161"/>
                    <a:pt x="105687" y="151811"/>
                    <a:pt x="105687" y="175283"/>
                  </a:cubicBezTo>
                  <a:lnTo>
                    <a:pt x="105687" y="678412"/>
                  </a:lnTo>
                  <a:cubicBezTo>
                    <a:pt x="105687" y="700748"/>
                    <a:pt x="106831" y="701505"/>
                    <a:pt x="92333" y="712484"/>
                  </a:cubicBezTo>
                  <a:lnTo>
                    <a:pt x="0" y="783278"/>
                  </a:lnTo>
                  <a:lnTo>
                    <a:pt x="0" y="806750"/>
                  </a:lnTo>
                  <a:lnTo>
                    <a:pt x="475018" y="806750"/>
                  </a:lnTo>
                  <a:lnTo>
                    <a:pt x="475018" y="783278"/>
                  </a:lnTo>
                  <a:lnTo>
                    <a:pt x="353688" y="701884"/>
                  </a:lnTo>
                  <a:cubicBezTo>
                    <a:pt x="337664" y="691284"/>
                    <a:pt x="335374" y="688634"/>
                    <a:pt x="335374" y="665162"/>
                  </a:cubicBezTo>
                  <a:lnTo>
                    <a:pt x="335374" y="282799"/>
                  </a:lnTo>
                  <a:cubicBezTo>
                    <a:pt x="335374" y="209355"/>
                    <a:pt x="388027" y="146511"/>
                    <a:pt x="448692" y="146511"/>
                  </a:cubicBezTo>
                  <a:cubicBezTo>
                    <a:pt x="459375" y="146511"/>
                    <a:pt x="462045" y="149161"/>
                    <a:pt x="467006" y="157111"/>
                  </a:cubicBezTo>
                  <a:lnTo>
                    <a:pt x="548655" y="290749"/>
                  </a:lnTo>
                  <a:lnTo>
                    <a:pt x="572311" y="290749"/>
                  </a:lnTo>
                  <a:lnTo>
                    <a:pt x="659302" y="34074"/>
                  </a:lnTo>
                  <a:cubicBezTo>
                    <a:pt x="630305" y="13252"/>
                    <a:pt x="579942" y="2"/>
                    <a:pt x="529960" y="2"/>
                  </a:cubicBezTo>
                  <a:cubicBezTo>
                    <a:pt x="427326" y="-377"/>
                    <a:pt x="355977" y="57546"/>
                    <a:pt x="316679" y="169983"/>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5" name="Freeform 18">
              <a:extLst>
                <a:ext uri="{FF2B5EF4-FFF2-40B4-BE49-F238E27FC236}">
                  <a16:creationId xmlns:a16="http://schemas.microsoft.com/office/drawing/2014/main" id="{43511EF4-D382-35A2-E4A8-7F50AB4E57C4}"/>
                </a:ext>
              </a:extLst>
            </p:cNvPr>
            <p:cNvSpPr/>
            <p:nvPr/>
          </p:nvSpPr>
          <p:spPr>
            <a:xfrm>
              <a:off x="6831774" y="3758837"/>
              <a:ext cx="419694" cy="757154"/>
            </a:xfrm>
            <a:custGeom>
              <a:avLst/>
              <a:gdLst>
                <a:gd name="connsiteX0" fmla="*/ 338045 w 419694"/>
                <a:gd name="connsiteY0" fmla="*/ 657588 h 757154"/>
                <a:gd name="connsiteX1" fmla="*/ 338045 w 419694"/>
                <a:gd name="connsiteY1" fmla="*/ 0 h 757154"/>
                <a:gd name="connsiteX2" fmla="*/ 2671 w 419694"/>
                <a:gd name="connsiteY2" fmla="*/ 0 h 757154"/>
                <a:gd name="connsiteX3" fmla="*/ 0 w 419694"/>
                <a:gd name="connsiteY3" fmla="*/ 20822 h 757154"/>
                <a:gd name="connsiteX4" fmla="*/ 97674 w 419694"/>
                <a:gd name="connsiteY4" fmla="*/ 120388 h 757154"/>
                <a:gd name="connsiteX5" fmla="*/ 108358 w 419694"/>
                <a:gd name="connsiteY5" fmla="*/ 154460 h 757154"/>
                <a:gd name="connsiteX6" fmla="*/ 108358 w 419694"/>
                <a:gd name="connsiteY6" fmla="*/ 657588 h 757154"/>
                <a:gd name="connsiteX7" fmla="*/ 95004 w 419694"/>
                <a:gd name="connsiteY7" fmla="*/ 691660 h 757154"/>
                <a:gd name="connsiteX8" fmla="*/ 2671 w 419694"/>
                <a:gd name="connsiteY8" fmla="*/ 762454 h 757154"/>
                <a:gd name="connsiteX9" fmla="*/ 2671 w 419694"/>
                <a:gd name="connsiteY9" fmla="*/ 785926 h 757154"/>
                <a:gd name="connsiteX10" fmla="*/ 443350 w 419694"/>
                <a:gd name="connsiteY10" fmla="*/ 785926 h 757154"/>
                <a:gd name="connsiteX11" fmla="*/ 443350 w 419694"/>
                <a:gd name="connsiteY11" fmla="*/ 762454 h 757154"/>
                <a:gd name="connsiteX12" fmla="*/ 353688 w 419694"/>
                <a:gd name="connsiteY12" fmla="*/ 691660 h 757154"/>
                <a:gd name="connsiteX13" fmla="*/ 338045 w 419694"/>
                <a:gd name="connsiteY13" fmla="*/ 657588 h 75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694" h="757154">
                  <a:moveTo>
                    <a:pt x="338045" y="657588"/>
                  </a:moveTo>
                  <a:lnTo>
                    <a:pt x="338045" y="0"/>
                  </a:lnTo>
                  <a:lnTo>
                    <a:pt x="2671" y="0"/>
                  </a:lnTo>
                  <a:lnTo>
                    <a:pt x="0" y="20822"/>
                  </a:lnTo>
                  <a:lnTo>
                    <a:pt x="97674" y="120388"/>
                  </a:lnTo>
                  <a:cubicBezTo>
                    <a:pt x="106831" y="130609"/>
                    <a:pt x="108358" y="138559"/>
                    <a:pt x="108358" y="154460"/>
                  </a:cubicBezTo>
                  <a:lnTo>
                    <a:pt x="108358" y="657588"/>
                  </a:lnTo>
                  <a:cubicBezTo>
                    <a:pt x="108358" y="675760"/>
                    <a:pt x="109121" y="679546"/>
                    <a:pt x="95004" y="691660"/>
                  </a:cubicBezTo>
                  <a:lnTo>
                    <a:pt x="2671" y="762454"/>
                  </a:lnTo>
                  <a:lnTo>
                    <a:pt x="2671" y="785926"/>
                  </a:lnTo>
                  <a:lnTo>
                    <a:pt x="443350" y="785926"/>
                  </a:lnTo>
                  <a:lnTo>
                    <a:pt x="443350" y="762454"/>
                  </a:lnTo>
                  <a:lnTo>
                    <a:pt x="353688" y="691660"/>
                  </a:lnTo>
                  <a:cubicBezTo>
                    <a:pt x="338045" y="678410"/>
                    <a:pt x="338045" y="678410"/>
                    <a:pt x="338045" y="657588"/>
                  </a:cubicBez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6" name="Freeform 19">
              <a:extLst>
                <a:ext uri="{FF2B5EF4-FFF2-40B4-BE49-F238E27FC236}">
                  <a16:creationId xmlns:a16="http://schemas.microsoft.com/office/drawing/2014/main" id="{183C9F41-6182-DE40-C5E6-30A43B543F8A}"/>
                </a:ext>
              </a:extLst>
            </p:cNvPr>
            <p:cNvSpPr/>
            <p:nvPr/>
          </p:nvSpPr>
          <p:spPr>
            <a:xfrm>
              <a:off x="5905394" y="3421146"/>
              <a:ext cx="839389" cy="1097873"/>
            </a:xfrm>
            <a:custGeom>
              <a:avLst/>
              <a:gdLst>
                <a:gd name="connsiteX0" fmla="*/ 0 w 839388"/>
                <a:gd name="connsiteY0" fmla="*/ 25743 h 1097873"/>
                <a:gd name="connsiteX1" fmla="*/ 132013 w 839388"/>
                <a:gd name="connsiteY1" fmla="*/ 130609 h 1097873"/>
                <a:gd name="connsiteX2" fmla="*/ 145367 w 839388"/>
                <a:gd name="connsiteY2" fmla="*/ 164681 h 1097873"/>
                <a:gd name="connsiteX3" fmla="*/ 145367 w 839388"/>
                <a:gd name="connsiteY3" fmla="*/ 968779 h 1097873"/>
                <a:gd name="connsiteX4" fmla="*/ 132013 w 839388"/>
                <a:gd name="connsiteY4" fmla="*/ 1000201 h 1097873"/>
                <a:gd name="connsiteX5" fmla="*/ 10683 w 839388"/>
                <a:gd name="connsiteY5" fmla="*/ 1097116 h 1097873"/>
                <a:gd name="connsiteX6" fmla="*/ 10683 w 839388"/>
                <a:gd name="connsiteY6" fmla="*/ 1123238 h 1097873"/>
                <a:gd name="connsiteX7" fmla="*/ 591388 w 839388"/>
                <a:gd name="connsiteY7" fmla="*/ 1123238 h 1097873"/>
                <a:gd name="connsiteX8" fmla="*/ 591388 w 839388"/>
                <a:gd name="connsiteY8" fmla="*/ 1097116 h 1097873"/>
                <a:gd name="connsiteX9" fmla="*/ 427707 w 839388"/>
                <a:gd name="connsiteY9" fmla="*/ 997551 h 1097873"/>
                <a:gd name="connsiteX10" fmla="*/ 406722 w 839388"/>
                <a:gd name="connsiteY10" fmla="*/ 958179 h 1097873"/>
                <a:gd name="connsiteX11" fmla="*/ 406722 w 839388"/>
                <a:gd name="connsiteY11" fmla="*/ 609888 h 1097873"/>
                <a:gd name="connsiteX12" fmla="*/ 528052 w 839388"/>
                <a:gd name="connsiteY12" fmla="*/ 609888 h 1097873"/>
                <a:gd name="connsiteX13" fmla="*/ 681050 w 839388"/>
                <a:gd name="connsiteY13" fmla="*/ 769647 h 1097873"/>
                <a:gd name="connsiteX14" fmla="*/ 707376 w 839388"/>
                <a:gd name="connsiteY14" fmla="*/ 769647 h 1097873"/>
                <a:gd name="connsiteX15" fmla="*/ 707376 w 839388"/>
                <a:gd name="connsiteY15" fmla="*/ 377063 h 1097873"/>
                <a:gd name="connsiteX16" fmla="*/ 681050 w 839388"/>
                <a:gd name="connsiteY16" fmla="*/ 377063 h 1097873"/>
                <a:gd name="connsiteX17" fmla="*/ 528052 w 839388"/>
                <a:gd name="connsiteY17" fmla="*/ 536822 h 1097873"/>
                <a:gd name="connsiteX18" fmla="*/ 406722 w 839388"/>
                <a:gd name="connsiteY18" fmla="*/ 536822 h 1097873"/>
                <a:gd name="connsiteX19" fmla="*/ 406722 w 839388"/>
                <a:gd name="connsiteY19" fmla="*/ 73065 h 1097873"/>
                <a:gd name="connsiteX20" fmla="*/ 620385 w 839388"/>
                <a:gd name="connsiteY20" fmla="*/ 73065 h 1097873"/>
                <a:gd name="connsiteX21" fmla="*/ 823746 w 839388"/>
                <a:gd name="connsiteY21" fmla="*/ 282797 h 1097873"/>
                <a:gd name="connsiteX22" fmla="*/ 850072 w 839388"/>
                <a:gd name="connsiteY22" fmla="*/ 282797 h 1097873"/>
                <a:gd name="connsiteX23" fmla="*/ 850072 w 839388"/>
                <a:gd name="connsiteY23" fmla="*/ 0 h 1097873"/>
                <a:gd name="connsiteX24" fmla="*/ 0 w 839388"/>
                <a:gd name="connsiteY24" fmla="*/ 0 h 1097873"/>
                <a:gd name="connsiteX25" fmla="*/ 0 w 839388"/>
                <a:gd name="connsiteY25" fmla="*/ 25743 h 109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9388" h="1097873">
                  <a:moveTo>
                    <a:pt x="0" y="25743"/>
                  </a:moveTo>
                  <a:lnTo>
                    <a:pt x="132013" y="130609"/>
                  </a:lnTo>
                  <a:cubicBezTo>
                    <a:pt x="145367" y="141209"/>
                    <a:pt x="145367" y="146509"/>
                    <a:pt x="145367" y="164681"/>
                  </a:cubicBezTo>
                  <a:lnTo>
                    <a:pt x="145367" y="968779"/>
                  </a:lnTo>
                  <a:cubicBezTo>
                    <a:pt x="145367" y="988086"/>
                    <a:pt x="144604" y="989222"/>
                    <a:pt x="132013" y="1000201"/>
                  </a:cubicBezTo>
                  <a:lnTo>
                    <a:pt x="10683" y="1097116"/>
                  </a:lnTo>
                  <a:lnTo>
                    <a:pt x="10683" y="1123238"/>
                  </a:lnTo>
                  <a:lnTo>
                    <a:pt x="591388" y="1123238"/>
                  </a:lnTo>
                  <a:lnTo>
                    <a:pt x="591388" y="1097116"/>
                  </a:lnTo>
                  <a:lnTo>
                    <a:pt x="427707" y="997551"/>
                  </a:lnTo>
                  <a:cubicBezTo>
                    <a:pt x="407867" y="985436"/>
                    <a:pt x="406722" y="981272"/>
                    <a:pt x="406722" y="958179"/>
                  </a:cubicBezTo>
                  <a:lnTo>
                    <a:pt x="406722" y="609888"/>
                  </a:lnTo>
                  <a:lnTo>
                    <a:pt x="528052" y="609888"/>
                  </a:lnTo>
                  <a:lnTo>
                    <a:pt x="681050" y="769647"/>
                  </a:lnTo>
                  <a:lnTo>
                    <a:pt x="707376" y="769647"/>
                  </a:lnTo>
                  <a:lnTo>
                    <a:pt x="707376" y="377063"/>
                  </a:lnTo>
                  <a:lnTo>
                    <a:pt x="681050" y="377063"/>
                  </a:lnTo>
                  <a:lnTo>
                    <a:pt x="528052" y="536822"/>
                  </a:lnTo>
                  <a:lnTo>
                    <a:pt x="406722" y="536822"/>
                  </a:lnTo>
                  <a:lnTo>
                    <a:pt x="406722" y="73065"/>
                  </a:lnTo>
                  <a:lnTo>
                    <a:pt x="620385" y="73065"/>
                  </a:lnTo>
                  <a:lnTo>
                    <a:pt x="823746" y="282797"/>
                  </a:lnTo>
                  <a:lnTo>
                    <a:pt x="850072" y="282797"/>
                  </a:lnTo>
                  <a:lnTo>
                    <a:pt x="850072" y="0"/>
                  </a:lnTo>
                  <a:lnTo>
                    <a:pt x="0" y="0"/>
                  </a:lnTo>
                  <a:lnTo>
                    <a:pt x="0" y="25743"/>
                  </a:lnTo>
                  <a:close/>
                </a:path>
              </a:pathLst>
            </a:custGeom>
            <a:grp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7" name="Freeform 20">
              <a:extLst>
                <a:ext uri="{FF2B5EF4-FFF2-40B4-BE49-F238E27FC236}">
                  <a16:creationId xmlns:a16="http://schemas.microsoft.com/office/drawing/2014/main" id="{4F5061CE-9851-1117-EF25-B15C2A13D89E}"/>
                </a:ext>
              </a:extLst>
            </p:cNvPr>
            <p:cNvSpPr/>
            <p:nvPr/>
          </p:nvSpPr>
          <p:spPr>
            <a:xfrm>
              <a:off x="4192659" y="1898887"/>
              <a:ext cx="724927" cy="719296"/>
            </a:xfrm>
            <a:custGeom>
              <a:avLst/>
              <a:gdLst>
                <a:gd name="connsiteX0" fmla="*/ 668077 w 724926"/>
                <a:gd name="connsiteY0" fmla="*/ 735954 h 719296"/>
                <a:gd name="connsiteX1" fmla="*/ 741715 w 724926"/>
                <a:gd name="connsiteY1" fmla="*/ 735954 h 719296"/>
                <a:gd name="connsiteX2" fmla="*/ 741715 w 724926"/>
                <a:gd name="connsiteY2" fmla="*/ 0 h 719296"/>
                <a:gd name="connsiteX3" fmla="*/ 0 w 724926"/>
                <a:gd name="connsiteY3" fmla="*/ 0 h 719296"/>
                <a:gd name="connsiteX4" fmla="*/ 0 w 724926"/>
                <a:gd name="connsiteY4" fmla="*/ 73065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668077" y="735954"/>
                  </a:moveTo>
                  <a:lnTo>
                    <a:pt x="741715" y="735954"/>
                  </a:lnTo>
                  <a:lnTo>
                    <a:pt x="741715" y="0"/>
                  </a:lnTo>
                  <a:lnTo>
                    <a:pt x="0" y="0"/>
                  </a:lnTo>
                  <a:lnTo>
                    <a:pt x="0" y="73065"/>
                  </a:lnTo>
                  <a:close/>
                </a:path>
              </a:pathLst>
            </a:custGeom>
            <a:solidFill>
              <a:schemeClr val="accent1"/>
            </a:solid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8" name="Freeform 21">
              <a:extLst>
                <a:ext uri="{FF2B5EF4-FFF2-40B4-BE49-F238E27FC236}">
                  <a16:creationId xmlns:a16="http://schemas.microsoft.com/office/drawing/2014/main" id="{CE0BD0DA-3B97-F59C-C55F-D7B6CCE3F252}"/>
                </a:ext>
              </a:extLst>
            </p:cNvPr>
            <p:cNvSpPr/>
            <p:nvPr/>
          </p:nvSpPr>
          <p:spPr>
            <a:xfrm>
              <a:off x="4192659" y="2779079"/>
              <a:ext cx="534157" cy="908585"/>
            </a:xfrm>
            <a:custGeom>
              <a:avLst/>
              <a:gdLst>
                <a:gd name="connsiteX0" fmla="*/ 470058 w 534156"/>
                <a:gd name="connsiteY0" fmla="*/ 935085 h 908584"/>
                <a:gd name="connsiteX1" fmla="*/ 543695 w 534156"/>
                <a:gd name="connsiteY1" fmla="*/ 935085 h 908584"/>
                <a:gd name="connsiteX2" fmla="*/ 543695 w 534156"/>
                <a:gd name="connsiteY2" fmla="*/ 0 h 908584"/>
                <a:gd name="connsiteX3" fmla="*/ 470058 w 534156"/>
                <a:gd name="connsiteY3" fmla="*/ 0 h 908584"/>
                <a:gd name="connsiteX4" fmla="*/ 0 w 534156"/>
                <a:gd name="connsiteY4" fmla="*/ 468678 h 9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56" h="908584">
                  <a:moveTo>
                    <a:pt x="470058" y="935085"/>
                  </a:moveTo>
                  <a:lnTo>
                    <a:pt x="543695" y="935085"/>
                  </a:lnTo>
                  <a:lnTo>
                    <a:pt x="543695" y="0"/>
                  </a:lnTo>
                  <a:lnTo>
                    <a:pt x="470058" y="0"/>
                  </a:lnTo>
                  <a:lnTo>
                    <a:pt x="0" y="468678"/>
                  </a:lnTo>
                  <a:close/>
                </a:path>
              </a:pathLst>
            </a:custGeom>
            <a:solidFill>
              <a:schemeClr val="accent1"/>
            </a:solid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19" name="Freeform 22">
              <a:extLst>
                <a:ext uri="{FF2B5EF4-FFF2-40B4-BE49-F238E27FC236}">
                  <a16:creationId xmlns:a16="http://schemas.microsoft.com/office/drawing/2014/main" id="{1F4E4EA4-7256-3023-E9B5-D6FDACBC8B59}"/>
                </a:ext>
              </a:extLst>
            </p:cNvPr>
            <p:cNvSpPr/>
            <p:nvPr/>
          </p:nvSpPr>
          <p:spPr>
            <a:xfrm>
              <a:off x="2418878" y="1898887"/>
              <a:ext cx="724927" cy="719296"/>
            </a:xfrm>
            <a:custGeom>
              <a:avLst/>
              <a:gdLst>
                <a:gd name="connsiteX0" fmla="*/ 0 w 724926"/>
                <a:gd name="connsiteY0" fmla="*/ 735954 h 719296"/>
                <a:gd name="connsiteX1" fmla="*/ 74019 w 724926"/>
                <a:gd name="connsiteY1" fmla="*/ 735954 h 719296"/>
                <a:gd name="connsiteX2" fmla="*/ 739044 w 724926"/>
                <a:gd name="connsiteY2" fmla="*/ 73065 h 719296"/>
                <a:gd name="connsiteX3" fmla="*/ 739044 w 724926"/>
                <a:gd name="connsiteY3" fmla="*/ 0 h 719296"/>
                <a:gd name="connsiteX4" fmla="*/ 0 w 724926"/>
                <a:gd name="connsiteY4" fmla="*/ 0 h 71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6" h="719296">
                  <a:moveTo>
                    <a:pt x="0" y="735954"/>
                  </a:moveTo>
                  <a:lnTo>
                    <a:pt x="74019" y="735954"/>
                  </a:lnTo>
                  <a:lnTo>
                    <a:pt x="739044" y="73065"/>
                  </a:lnTo>
                  <a:lnTo>
                    <a:pt x="739044" y="0"/>
                  </a:lnTo>
                  <a:lnTo>
                    <a:pt x="0" y="0"/>
                  </a:lnTo>
                  <a:close/>
                </a:path>
              </a:pathLst>
            </a:custGeom>
            <a:solidFill>
              <a:schemeClr val="accent1"/>
            </a:solid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sp>
          <p:nvSpPr>
            <p:cNvPr id="20" name="Freeform 23">
              <a:extLst>
                <a:ext uri="{FF2B5EF4-FFF2-40B4-BE49-F238E27FC236}">
                  <a16:creationId xmlns:a16="http://schemas.microsoft.com/office/drawing/2014/main" id="{1D574455-D626-D8A1-9268-E9A28FF4063B}"/>
                </a:ext>
              </a:extLst>
            </p:cNvPr>
            <p:cNvSpPr/>
            <p:nvPr/>
          </p:nvSpPr>
          <p:spPr>
            <a:xfrm>
              <a:off x="2933576" y="1898887"/>
              <a:ext cx="1449854" cy="2612182"/>
            </a:xfrm>
            <a:custGeom>
              <a:avLst/>
              <a:gdLst>
                <a:gd name="connsiteX0" fmla="*/ 0 w 1449853"/>
                <a:gd name="connsiteY0" fmla="*/ 2645875 h 2612181"/>
                <a:gd name="connsiteX1" fmla="*/ 1483429 w 1449853"/>
                <a:gd name="connsiteY1" fmla="*/ 2645875 h 2612181"/>
                <a:gd name="connsiteX2" fmla="*/ 1483429 w 1449853"/>
                <a:gd name="connsiteY2" fmla="*/ 2572431 h 2612181"/>
                <a:gd name="connsiteX3" fmla="*/ 1111427 w 1449853"/>
                <a:gd name="connsiteY3" fmla="*/ 2205590 h 2612181"/>
                <a:gd name="connsiteX4" fmla="*/ 1111427 w 1449853"/>
                <a:gd name="connsiteY4" fmla="*/ 0 h 2612181"/>
                <a:gd name="connsiteX5" fmla="*/ 372002 w 1449853"/>
                <a:gd name="connsiteY5" fmla="*/ 0 h 2612181"/>
                <a:gd name="connsiteX6" fmla="*/ 372002 w 1449853"/>
                <a:gd name="connsiteY6" fmla="*/ 2205590 h 2612181"/>
                <a:gd name="connsiteX7" fmla="*/ 0 w 1449853"/>
                <a:gd name="connsiteY7" fmla="*/ 2572431 h 26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853" h="2612181">
                  <a:moveTo>
                    <a:pt x="0" y="2645875"/>
                  </a:moveTo>
                  <a:lnTo>
                    <a:pt x="1483429" y="2645875"/>
                  </a:lnTo>
                  <a:lnTo>
                    <a:pt x="1483429" y="2572431"/>
                  </a:lnTo>
                  <a:lnTo>
                    <a:pt x="1111427" y="2205590"/>
                  </a:lnTo>
                  <a:lnTo>
                    <a:pt x="1111427" y="0"/>
                  </a:lnTo>
                  <a:lnTo>
                    <a:pt x="372002" y="0"/>
                  </a:lnTo>
                  <a:lnTo>
                    <a:pt x="372002" y="2205590"/>
                  </a:lnTo>
                  <a:lnTo>
                    <a:pt x="0" y="2572431"/>
                  </a:lnTo>
                  <a:close/>
                </a:path>
              </a:pathLst>
            </a:custGeom>
            <a:solidFill>
              <a:schemeClr val="accent1"/>
            </a:solidFill>
            <a:ln w="38141" cap="flat">
              <a:noFill/>
              <a:prstDash val="solid"/>
              <a:miter/>
            </a:ln>
          </p:spPr>
          <p:txBody>
            <a:bodyPr anchor="ctr"/>
            <a:lstStyle/>
            <a:p>
              <a:pPr eaLnBrk="1" fontAlgn="auto" hangingPunct="1">
                <a:spcBef>
                  <a:spcPts val="0"/>
                </a:spcBef>
                <a:spcAft>
                  <a:spcPts val="0"/>
                </a:spcAft>
                <a:defRPr/>
              </a:pPr>
              <a:endParaRPr lang="en-GB">
                <a:latin typeface="+mn-lt"/>
              </a:endParaRPr>
            </a:p>
          </p:txBody>
        </p:sp>
      </p:grpSp>
      <p:sp>
        <p:nvSpPr>
          <p:cNvPr id="7" name="Title 1"/>
          <p:cNvSpPr>
            <a:spLocks noGrp="1"/>
          </p:cNvSpPr>
          <p:nvPr>
            <p:ph type="ctrTitle"/>
          </p:nvPr>
        </p:nvSpPr>
        <p:spPr>
          <a:xfrm>
            <a:off x="635000" y="864300"/>
            <a:ext cx="5884496" cy="1692518"/>
          </a:xfrm>
        </p:spPr>
        <p:txBody>
          <a:bodyPr anchor="b"/>
          <a:lstStyle>
            <a:lvl1pPr algn="l">
              <a:defRPr sz="6000">
                <a:solidFill>
                  <a:schemeClr val="bg1"/>
                </a:solidFill>
              </a:defRPr>
            </a:lvl1pPr>
          </a:lstStyle>
          <a:p>
            <a:r>
              <a:rPr lang="en-US"/>
              <a:t>Click to edit Master title style</a:t>
            </a:r>
            <a:endParaRPr lang="en-GB"/>
          </a:p>
        </p:txBody>
      </p:sp>
      <p:sp>
        <p:nvSpPr>
          <p:cNvPr id="8" name="Subtitle 2"/>
          <p:cNvSpPr>
            <a:spLocks noGrp="1"/>
          </p:cNvSpPr>
          <p:nvPr>
            <p:ph type="subTitle" idx="1"/>
          </p:nvPr>
        </p:nvSpPr>
        <p:spPr>
          <a:xfrm>
            <a:off x="635001" y="2556818"/>
            <a:ext cx="5884496" cy="498475"/>
          </a:xfrm>
        </p:spPr>
        <p:txBody>
          <a:bodyPr>
            <a:normAutofit/>
          </a:bodyPr>
          <a:lstStyle>
            <a:lvl1pPr marL="0" indent="0" algn="l">
              <a:buNone/>
              <a:defRPr sz="3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96100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hape presentation title slide ">
    <p:bg>
      <p:bgPr>
        <a:solidFill>
          <a:schemeClr val="bg2"/>
        </a:solidFill>
        <a:effectLst/>
      </p:bgPr>
    </p:bg>
    <p:spTree>
      <p:nvGrpSpPr>
        <p:cNvPr id="1" name=""/>
        <p:cNvGrpSpPr/>
        <p:nvPr/>
      </p:nvGrpSpPr>
      <p:grpSpPr>
        <a:xfrm>
          <a:off x="0" y="0"/>
          <a:ext cx="0" cy="0"/>
          <a:chOff x="0" y="0"/>
          <a:chExt cx="0" cy="0"/>
        </a:xfrm>
      </p:grpSpPr>
      <p:sp>
        <p:nvSpPr>
          <p:cNvPr id="2" name="Freeform 74">
            <a:extLst>
              <a:ext uri="{FF2B5EF4-FFF2-40B4-BE49-F238E27FC236}">
                <a16:creationId xmlns:a16="http://schemas.microsoft.com/office/drawing/2014/main" id="{9EFB6D26-774E-FD7D-9DBC-D06616A37FC3}"/>
              </a:ext>
            </a:extLst>
          </p:cNvPr>
          <p:cNvSpPr/>
          <p:nvPr userDrawn="1"/>
        </p:nvSpPr>
        <p:spPr>
          <a:xfrm flipV="1">
            <a:off x="0" y="0"/>
            <a:ext cx="12192000" cy="6858000"/>
          </a:xfrm>
          <a:custGeom>
            <a:avLst/>
            <a:gdLst>
              <a:gd name="connsiteX0" fmla="*/ 0 w 12192000"/>
              <a:gd name="connsiteY0" fmla="*/ 6858000 h 6858000"/>
              <a:gd name="connsiteX1" fmla="*/ 12192000 w 12192000"/>
              <a:gd name="connsiteY1" fmla="*/ 6858000 h 6858000"/>
              <a:gd name="connsiteX2" fmla="*/ 12192000 w 12192000"/>
              <a:gd name="connsiteY2" fmla="*/ 5590798 h 6858000"/>
              <a:gd name="connsiteX3" fmla="*/ 7162370 w 12192000"/>
              <a:gd name="connsiteY3" fmla="*/ 561175 h 6858000"/>
              <a:gd name="connsiteX4" fmla="*/ 7162370 w 12192000"/>
              <a:gd name="connsiteY4" fmla="*/ 1 h 6858000"/>
              <a:gd name="connsiteX5" fmla="*/ 12192000 w 12192000"/>
              <a:gd name="connsiteY5" fmla="*/ 1 h 6858000"/>
              <a:gd name="connsiteX6" fmla="*/ 12192000 w 12192000"/>
              <a:gd name="connsiteY6" fmla="*/ 0 h 6858000"/>
              <a:gd name="connsiteX7" fmla="*/ 0 w 12192000"/>
              <a:gd name="connsiteY7" fmla="*/ 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6858000"/>
                </a:moveTo>
                <a:lnTo>
                  <a:pt x="12192000" y="6858000"/>
                </a:lnTo>
                <a:lnTo>
                  <a:pt x="12192000" y="5590798"/>
                </a:lnTo>
                <a:lnTo>
                  <a:pt x="7162370" y="561175"/>
                </a:lnTo>
                <a:lnTo>
                  <a:pt x="7162370" y="1"/>
                </a:lnTo>
                <a:lnTo>
                  <a:pt x="12192000" y="1"/>
                </a:lnTo>
                <a:lnTo>
                  <a:pt x="12192000" y="0"/>
                </a:lnTo>
                <a:lnTo>
                  <a:pt x="0" y="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4" descr="A picture containing shape&#10;&#10;Description automatically generated">
            <a:extLst>
              <a:ext uri="{FF2B5EF4-FFF2-40B4-BE49-F238E27FC236}">
                <a16:creationId xmlns:a16="http://schemas.microsoft.com/office/drawing/2014/main" id="{42C6ABEA-E46D-BCEA-EC9A-B762559DC0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74125" y="5321300"/>
            <a:ext cx="33178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35001" y="1143273"/>
            <a:ext cx="5941646" cy="1692525"/>
          </a:xfrm>
        </p:spPr>
        <p:txBody>
          <a:bodyPr anchor="b"/>
          <a:lstStyle>
            <a:lvl1pPr algn="l">
              <a:defRPr sz="6000">
                <a:solidFill>
                  <a:schemeClr val="accent1"/>
                </a:solidFill>
              </a:defRPr>
            </a:lvl1pPr>
          </a:lstStyle>
          <a:p>
            <a:r>
              <a:rPr lang="en-US"/>
              <a:t>Click to edit Master title style</a:t>
            </a:r>
            <a:endParaRPr lang="en-GB"/>
          </a:p>
        </p:txBody>
      </p:sp>
      <p:sp>
        <p:nvSpPr>
          <p:cNvPr id="8" name="Subtitle 2"/>
          <p:cNvSpPr>
            <a:spLocks noGrp="1"/>
          </p:cNvSpPr>
          <p:nvPr>
            <p:ph type="subTitle" idx="1"/>
          </p:nvPr>
        </p:nvSpPr>
        <p:spPr>
          <a:xfrm>
            <a:off x="635000" y="2835798"/>
            <a:ext cx="5941647" cy="498475"/>
          </a:xfrm>
        </p:spPr>
        <p:txBody>
          <a:bodyPr>
            <a:normAutofit/>
          </a:bodyPr>
          <a:lstStyle>
            <a:lvl1pPr marL="0" indent="0" algn="l">
              <a:buNone/>
              <a:defRPr sz="30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583273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tx2"/>
        </a:solid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50F146A0-8A58-44A3-8197-7D79E30CEE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35000" y="2019300"/>
            <a:ext cx="10918825" cy="4200525"/>
          </a:xfrm>
        </p:spPr>
        <p:txBody>
          <a:bodyPr>
            <a:normAutofit/>
          </a:bodyPr>
          <a:lstStyle>
            <a:lvl1pPr marL="252000" indent="-252000">
              <a:spcBef>
                <a:spcPts val="600"/>
              </a:spcBef>
              <a:buFont typeface="Arial" panose="020B0604020202020204" pitchFamily="34" charset="0"/>
              <a:buChar char="•"/>
              <a:defRPr sz="3000" b="0">
                <a:solidFill>
                  <a:schemeClr val="bg1"/>
                </a:solidFill>
              </a:defRPr>
            </a:lvl1pPr>
            <a:lvl2pPr marL="252000" indent="0">
              <a:spcBef>
                <a:spcPts val="0"/>
              </a:spcBef>
              <a:buFont typeface="Courier New" panose="02070309020205020404" pitchFamily="49" charset="0"/>
              <a:buNone/>
              <a:defRPr sz="3000" b="0">
                <a:solidFill>
                  <a:schemeClr val="bg1"/>
                </a:solidFill>
              </a:defRPr>
            </a:lvl2pPr>
            <a:lvl3pPr marL="252000" indent="-252000">
              <a:spcBef>
                <a:spcPts val="600"/>
              </a:spcBef>
              <a:buFont typeface="Arial" panose="020B0604020202020204" pitchFamily="34" charset="0"/>
              <a:buChar char="•"/>
              <a:defRPr sz="3000" b="0">
                <a:solidFill>
                  <a:schemeClr val="bg1"/>
                </a:solidFill>
              </a:defRPr>
            </a:lvl3pPr>
            <a:lvl4pPr marL="252000" indent="-252000">
              <a:spcBef>
                <a:spcPts val="600"/>
              </a:spcBef>
              <a:buFont typeface="Arial" panose="020B0604020202020204" pitchFamily="34" charset="0"/>
              <a:buChar char="•"/>
              <a:defRPr sz="2600" b="0">
                <a:solidFill>
                  <a:schemeClr val="bg1"/>
                </a:solidFill>
              </a:defRPr>
            </a:lvl4pPr>
            <a:lvl5pPr marL="252000" indent="-252000">
              <a:spcBef>
                <a:spcPts val="600"/>
              </a:spcBef>
              <a:buFont typeface="Arial" panose="020B0604020202020204" pitchFamily="34" charset="0"/>
              <a:buChar char="•"/>
              <a:defRPr sz="2600" b="0">
                <a:solidFill>
                  <a:schemeClr val="bg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462CF9C5-FB66-180A-DBD9-ED3B3A31545E}"/>
              </a:ext>
            </a:extLst>
          </p:cNvPr>
          <p:cNvSpPr>
            <a:spLocks noGrp="1"/>
          </p:cNvSpPr>
          <p:nvPr>
            <p:ph type="sldNum" sz="quarter" idx="10"/>
          </p:nvPr>
        </p:nvSpPr>
        <p:spPr/>
        <p:txBody>
          <a:bodyPr/>
          <a:lstStyle>
            <a:lvl1pPr>
              <a:defRPr smtClean="0">
                <a:solidFill>
                  <a:schemeClr val="bg1"/>
                </a:solidFill>
              </a:defRPr>
            </a:lvl1pPr>
          </a:lstStyle>
          <a:p>
            <a:pPr>
              <a:defRPr/>
            </a:pPr>
            <a:fld id="{616CEC36-25D6-4470-9D01-67404D559C22}" type="slidenum">
              <a:rPr lang="en-GB"/>
              <a:pPr>
                <a:defRPr/>
              </a:pPr>
              <a:t>‹#›</a:t>
            </a:fld>
            <a:endParaRPr lang="en-GB"/>
          </a:p>
        </p:txBody>
      </p:sp>
    </p:spTree>
    <p:extLst>
      <p:ext uri="{BB962C8B-B14F-4D97-AF65-F5344CB8AC3E}">
        <p14:creationId xmlns:p14="http://schemas.microsoft.com/office/powerpoint/2010/main" val="327533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idx="1"/>
          </p:nvPr>
        </p:nvSpPr>
        <p:spPr>
          <a:xfrm>
            <a:off x="638176" y="2019300"/>
            <a:ext cx="10918825" cy="4103369"/>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05CB3FCD-9CEF-BB1E-BE52-78C769E573F7}"/>
              </a:ext>
            </a:extLst>
          </p:cNvPr>
          <p:cNvSpPr>
            <a:spLocks noGrp="1"/>
          </p:cNvSpPr>
          <p:nvPr>
            <p:ph type="sldNum" sz="quarter" idx="10"/>
          </p:nvPr>
        </p:nvSpPr>
        <p:spPr/>
        <p:txBody>
          <a:bodyPr/>
          <a:lstStyle>
            <a:lvl1pPr>
              <a:defRPr/>
            </a:lvl1pPr>
          </a:lstStyle>
          <a:p>
            <a:pPr>
              <a:defRPr/>
            </a:pPr>
            <a:fld id="{5F8A0743-CE05-4B5D-8149-6176AA7C08AF}" type="slidenum">
              <a:rPr lang="en-GB"/>
              <a:pPr>
                <a:defRPr/>
              </a:pPr>
              <a:t>‹#›</a:t>
            </a:fld>
            <a:endParaRPr lang="en-GB"/>
          </a:p>
        </p:txBody>
      </p:sp>
    </p:spTree>
    <p:extLst>
      <p:ext uri="{BB962C8B-B14F-4D97-AF65-F5344CB8AC3E}">
        <p14:creationId xmlns:p14="http://schemas.microsoft.com/office/powerpoint/2010/main" val="29985914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png"/><Relationship Id="rId2" Type="http://schemas.openxmlformats.org/officeDocument/2006/relationships/slideLayout" Target="../slideLayouts/slideLayout41.xml"/><Relationship Id="rId16" Type="http://schemas.openxmlformats.org/officeDocument/2006/relationships/theme" Target="../theme/theme2.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image" Target="../media/image1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67848B3-56DB-F192-FC00-77D7CB3F6DFB}"/>
              </a:ext>
            </a:extLst>
          </p:cNvPr>
          <p:cNvSpPr>
            <a:spLocks noGrp="1" noChangeArrowheads="1"/>
          </p:cNvSpPr>
          <p:nvPr>
            <p:ph type="title"/>
          </p:nvPr>
        </p:nvSpPr>
        <p:spPr bwMode="auto">
          <a:xfrm>
            <a:off x="631825" y="649288"/>
            <a:ext cx="10922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slide title</a:t>
            </a:r>
            <a:endParaRPr lang="en-GB" altLang="en-US"/>
          </a:p>
        </p:txBody>
      </p:sp>
      <p:sp>
        <p:nvSpPr>
          <p:cNvPr id="1027" name="Text Placeholder 2">
            <a:extLst>
              <a:ext uri="{FF2B5EF4-FFF2-40B4-BE49-F238E27FC236}">
                <a16:creationId xmlns:a16="http://schemas.microsoft.com/office/drawing/2014/main" id="{49009A0F-0BE9-4389-5573-06ADD3073FA4}"/>
              </a:ext>
            </a:extLst>
          </p:cNvPr>
          <p:cNvSpPr>
            <a:spLocks noGrp="1" noChangeArrowheads="1"/>
          </p:cNvSpPr>
          <p:nvPr>
            <p:ph type="body" idx="1"/>
          </p:nvPr>
        </p:nvSpPr>
        <p:spPr bwMode="auto">
          <a:xfrm>
            <a:off x="635000" y="2008188"/>
            <a:ext cx="109188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 name="Slide Number Placeholder 5">
            <a:extLst>
              <a:ext uri="{FF2B5EF4-FFF2-40B4-BE49-F238E27FC236}">
                <a16:creationId xmlns:a16="http://schemas.microsoft.com/office/drawing/2014/main" id="{AD162639-CA51-38AD-0E00-B2D19627ECE3}"/>
              </a:ext>
            </a:extLst>
          </p:cNvPr>
          <p:cNvSpPr>
            <a:spLocks noGrp="1"/>
          </p:cNvSpPr>
          <p:nvPr>
            <p:ph type="sldNum" sz="quarter" idx="4"/>
          </p:nvPr>
        </p:nvSpPr>
        <p:spPr>
          <a:xfrm>
            <a:off x="10933113" y="6400800"/>
            <a:ext cx="806450" cy="153988"/>
          </a:xfrm>
          <a:prstGeom prst="rect">
            <a:avLst/>
          </a:prstGeom>
        </p:spPr>
        <p:txBody>
          <a:bodyPr vert="horz" wrap="square" lIns="0" tIns="0" rIns="0" bIns="0" rtlCol="0" anchor="ctr">
            <a:spAutoFit/>
          </a:bodyPr>
          <a:lstStyle>
            <a:lvl1pPr algn="r" eaLnBrk="1" fontAlgn="auto" hangingPunct="1">
              <a:spcBef>
                <a:spcPts val="0"/>
              </a:spcBef>
              <a:spcAft>
                <a:spcPts val="0"/>
              </a:spcAft>
              <a:defRPr sz="1000" smtClean="0">
                <a:solidFill>
                  <a:schemeClr val="tx1"/>
                </a:solidFill>
                <a:latin typeface="+mn-lt"/>
              </a:defRPr>
            </a:lvl1pPr>
          </a:lstStyle>
          <a:p>
            <a:pPr>
              <a:defRPr/>
            </a:pPr>
            <a:fld id="{2F30EAEF-E1AE-4E3F-B185-4D752C0E7F35}" type="slidenum">
              <a:rPr lang="en-GB"/>
              <a:pPr>
                <a:defRPr/>
              </a:pPr>
              <a:t>‹#›</a:t>
            </a:fld>
            <a:endParaRPr lang="en-GB"/>
          </a:p>
        </p:txBody>
      </p:sp>
      <p:pic>
        <p:nvPicPr>
          <p:cNvPr id="1029" name="Picture 42" descr="A close up of a sign&#10;&#10;Description automatically generated">
            <a:extLst>
              <a:ext uri="{FF2B5EF4-FFF2-40B4-BE49-F238E27FC236}">
                <a16:creationId xmlns:a16="http://schemas.microsoft.com/office/drawing/2014/main" id="{DB6AB32F-31F3-06A4-C68E-A1DB13D2C74D}"/>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11277600" y="207963"/>
            <a:ext cx="565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782" r:id="rId9"/>
    <p:sldLayoutId id="2147483783" r:id="rId10"/>
    <p:sldLayoutId id="2147483784" r:id="rId11"/>
    <p:sldLayoutId id="2147483785" r:id="rId12"/>
    <p:sldLayoutId id="2147483786"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 id="2147483824" r:id="rId38"/>
    <p:sldLayoutId id="2147483825" r:id="rId39"/>
  </p:sldLayoutIdLst>
  <p:hf hdr="0" ftr="0" dt="0"/>
  <p:txStyles>
    <p:titleStyle>
      <a:lvl1pPr algn="l" rtl="0" fontAlgn="base">
        <a:lnSpc>
          <a:spcPct val="90000"/>
        </a:lnSpc>
        <a:spcBef>
          <a:spcPct val="0"/>
        </a:spcBef>
        <a:spcAft>
          <a:spcPct val="0"/>
        </a:spcAft>
        <a:defRPr sz="4800" b="1" kern="1200">
          <a:solidFill>
            <a:schemeClr val="tx1"/>
          </a:solidFill>
          <a:latin typeface="Constantia" panose="02030602050306030303" pitchFamily="18" charset="0"/>
          <a:ea typeface="+mj-ea"/>
          <a:cs typeface="+mj-cs"/>
        </a:defRPr>
      </a:lvl1pPr>
      <a:lvl2pPr algn="l" rtl="0" fontAlgn="base">
        <a:lnSpc>
          <a:spcPct val="90000"/>
        </a:lnSpc>
        <a:spcBef>
          <a:spcPct val="0"/>
        </a:spcBef>
        <a:spcAft>
          <a:spcPct val="0"/>
        </a:spcAft>
        <a:defRPr sz="4800" b="1">
          <a:solidFill>
            <a:schemeClr val="tx1"/>
          </a:solidFill>
          <a:latin typeface="Constantia" panose="02030602050306030303" pitchFamily="18" charset="0"/>
        </a:defRPr>
      </a:lvl2pPr>
      <a:lvl3pPr algn="l" rtl="0" fontAlgn="base">
        <a:lnSpc>
          <a:spcPct val="90000"/>
        </a:lnSpc>
        <a:spcBef>
          <a:spcPct val="0"/>
        </a:spcBef>
        <a:spcAft>
          <a:spcPct val="0"/>
        </a:spcAft>
        <a:defRPr sz="4800" b="1">
          <a:solidFill>
            <a:schemeClr val="tx1"/>
          </a:solidFill>
          <a:latin typeface="Constantia" panose="02030602050306030303" pitchFamily="18" charset="0"/>
        </a:defRPr>
      </a:lvl3pPr>
      <a:lvl4pPr algn="l" rtl="0" fontAlgn="base">
        <a:lnSpc>
          <a:spcPct val="90000"/>
        </a:lnSpc>
        <a:spcBef>
          <a:spcPct val="0"/>
        </a:spcBef>
        <a:spcAft>
          <a:spcPct val="0"/>
        </a:spcAft>
        <a:defRPr sz="4800" b="1">
          <a:solidFill>
            <a:schemeClr val="tx1"/>
          </a:solidFill>
          <a:latin typeface="Constantia" panose="02030602050306030303" pitchFamily="18" charset="0"/>
        </a:defRPr>
      </a:lvl4pPr>
      <a:lvl5pPr algn="l" rtl="0" fontAlgn="base">
        <a:lnSpc>
          <a:spcPct val="90000"/>
        </a:lnSpc>
        <a:spcBef>
          <a:spcPct val="0"/>
        </a:spcBef>
        <a:spcAft>
          <a:spcPct val="0"/>
        </a:spcAft>
        <a:defRPr sz="4800" b="1">
          <a:solidFill>
            <a:schemeClr val="tx1"/>
          </a:solidFill>
          <a:latin typeface="Constantia" panose="02030602050306030303" pitchFamily="18" charset="0"/>
        </a:defRPr>
      </a:lvl5pPr>
      <a:lvl6pPr marL="457200" algn="l" rtl="0" fontAlgn="base">
        <a:lnSpc>
          <a:spcPct val="90000"/>
        </a:lnSpc>
        <a:spcBef>
          <a:spcPct val="0"/>
        </a:spcBef>
        <a:spcAft>
          <a:spcPct val="0"/>
        </a:spcAft>
        <a:defRPr sz="4800" b="1">
          <a:solidFill>
            <a:schemeClr val="tx1"/>
          </a:solidFill>
          <a:latin typeface="Constantia" panose="02030602050306030303" pitchFamily="18" charset="0"/>
        </a:defRPr>
      </a:lvl6pPr>
      <a:lvl7pPr marL="914400" algn="l" rtl="0" fontAlgn="base">
        <a:lnSpc>
          <a:spcPct val="90000"/>
        </a:lnSpc>
        <a:spcBef>
          <a:spcPct val="0"/>
        </a:spcBef>
        <a:spcAft>
          <a:spcPct val="0"/>
        </a:spcAft>
        <a:defRPr sz="4800" b="1">
          <a:solidFill>
            <a:schemeClr val="tx1"/>
          </a:solidFill>
          <a:latin typeface="Constantia" panose="02030602050306030303" pitchFamily="18" charset="0"/>
        </a:defRPr>
      </a:lvl7pPr>
      <a:lvl8pPr marL="1371600" algn="l" rtl="0" fontAlgn="base">
        <a:lnSpc>
          <a:spcPct val="90000"/>
        </a:lnSpc>
        <a:spcBef>
          <a:spcPct val="0"/>
        </a:spcBef>
        <a:spcAft>
          <a:spcPct val="0"/>
        </a:spcAft>
        <a:defRPr sz="4800" b="1">
          <a:solidFill>
            <a:schemeClr val="tx1"/>
          </a:solidFill>
          <a:latin typeface="Constantia" panose="02030602050306030303" pitchFamily="18" charset="0"/>
        </a:defRPr>
      </a:lvl8pPr>
      <a:lvl9pPr marL="1828800" algn="l" rtl="0" fontAlgn="base">
        <a:lnSpc>
          <a:spcPct val="90000"/>
        </a:lnSpc>
        <a:spcBef>
          <a:spcPct val="0"/>
        </a:spcBef>
        <a:spcAft>
          <a:spcPct val="0"/>
        </a:spcAft>
        <a:defRPr sz="4800" b="1">
          <a:solidFill>
            <a:schemeClr val="tx1"/>
          </a:solidFill>
          <a:latin typeface="Constantia" panose="02030602050306030303" pitchFamily="18" charset="0"/>
        </a:defRPr>
      </a:lvl9pPr>
    </p:titleStyle>
    <p:bodyStyle>
      <a:lvl1pPr algn="l" rtl="0" fontAlgn="base">
        <a:spcBef>
          <a:spcPts val="600"/>
        </a:spcBef>
        <a:spcAft>
          <a:spcPts val="600"/>
        </a:spcAft>
        <a:buFont typeface="Arial" panose="020B0604020202020204" pitchFamily="34" charset="0"/>
        <a:defRPr sz="3200" b="1" kern="1200">
          <a:solidFill>
            <a:schemeClr val="tx1"/>
          </a:solidFill>
          <a:latin typeface="+mn-lt"/>
          <a:ea typeface="+mn-ea"/>
          <a:cs typeface="+mn-cs"/>
        </a:defRPr>
      </a:lvl1pPr>
      <a:lvl2pPr algn="l" rtl="0" fontAlgn="base">
        <a:spcBef>
          <a:spcPts val="600"/>
        </a:spcBef>
        <a:spcAft>
          <a:spcPts val="600"/>
        </a:spcAft>
        <a:buFont typeface="Arial" panose="020B0604020202020204" pitchFamily="34" charset="0"/>
        <a:defRPr sz="3000" kern="1200">
          <a:solidFill>
            <a:schemeClr val="tx1"/>
          </a:solidFill>
          <a:latin typeface="+mn-lt"/>
          <a:ea typeface="+mn-ea"/>
          <a:cs typeface="+mn-cs"/>
        </a:defRPr>
      </a:lvl2pPr>
      <a:lvl3pPr marL="250825" indent="-250825" algn="l" rtl="0" fontAlgn="base">
        <a:spcBef>
          <a:spcPct val="0"/>
        </a:spcBef>
        <a:spcAft>
          <a:spcPts val="600"/>
        </a:spcAft>
        <a:buFont typeface="Arial" panose="020B0604020202020204" pitchFamily="34" charset="0"/>
        <a:buChar char="•"/>
        <a:defRPr sz="3000" kern="1200">
          <a:solidFill>
            <a:schemeClr val="tx1"/>
          </a:solidFill>
          <a:latin typeface="+mn-lt"/>
          <a:ea typeface="+mn-ea"/>
          <a:cs typeface="+mn-cs"/>
        </a:defRPr>
      </a:lvl3pPr>
      <a:lvl4pPr marL="593725" indent="-342900" algn="l" rtl="0" fontAlgn="base">
        <a:spcBef>
          <a:spcPct val="0"/>
        </a:spcBef>
        <a:spcAft>
          <a:spcPts val="600"/>
        </a:spcAft>
        <a:buFont typeface="Courier New" panose="02070309020205020404" pitchFamily="49" charset="0"/>
        <a:buChar char="o"/>
        <a:defRPr kern="1200">
          <a:solidFill>
            <a:schemeClr val="tx1"/>
          </a:solidFill>
          <a:latin typeface="+mn-lt"/>
          <a:ea typeface="+mn-ea"/>
          <a:cs typeface="+mn-cs"/>
        </a:defRPr>
      </a:lvl4pPr>
      <a:lvl5pPr algn="l" rtl="0" fontAlgn="base">
        <a:spcBef>
          <a:spcPts val="600"/>
        </a:spcBef>
        <a:spcAft>
          <a:spcPts val="600"/>
        </a:spcAft>
        <a:buFont typeface="Arial" panose="020B0604020202020204" pitchFamily="34" charset="0"/>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BEB"/>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2DC7681-E1D2-0A77-FC26-30C4D6343F08}"/>
              </a:ext>
            </a:extLst>
          </p:cNvPr>
          <p:cNvSpPr>
            <a:spLocks noGrp="1" noChangeArrowheads="1"/>
          </p:cNvSpPr>
          <p:nvPr>
            <p:ph type="title"/>
          </p:nvPr>
        </p:nvSpPr>
        <p:spPr bwMode="auto">
          <a:xfrm>
            <a:off x="631825" y="649288"/>
            <a:ext cx="10922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slide title</a:t>
            </a:r>
            <a:endParaRPr lang="en-GB" altLang="en-US"/>
          </a:p>
        </p:txBody>
      </p:sp>
      <p:sp>
        <p:nvSpPr>
          <p:cNvPr id="2051" name="Text Placeholder 2">
            <a:extLst>
              <a:ext uri="{FF2B5EF4-FFF2-40B4-BE49-F238E27FC236}">
                <a16:creationId xmlns:a16="http://schemas.microsoft.com/office/drawing/2014/main" id="{A3ABEF9A-D754-150B-1BF3-16F12F61BFF2}"/>
              </a:ext>
            </a:extLst>
          </p:cNvPr>
          <p:cNvSpPr>
            <a:spLocks noGrp="1" noChangeArrowheads="1"/>
          </p:cNvSpPr>
          <p:nvPr>
            <p:ph type="body" idx="1"/>
          </p:nvPr>
        </p:nvSpPr>
        <p:spPr bwMode="auto">
          <a:xfrm>
            <a:off x="635000" y="2008188"/>
            <a:ext cx="109188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 name="Slide Number Placeholder 5">
            <a:extLst>
              <a:ext uri="{FF2B5EF4-FFF2-40B4-BE49-F238E27FC236}">
                <a16:creationId xmlns:a16="http://schemas.microsoft.com/office/drawing/2014/main" id="{ADC69E42-BC12-9F15-EBF4-627FDE76A902}"/>
              </a:ext>
            </a:extLst>
          </p:cNvPr>
          <p:cNvSpPr>
            <a:spLocks noGrp="1"/>
          </p:cNvSpPr>
          <p:nvPr>
            <p:ph type="sldNum" sz="quarter" idx="4"/>
          </p:nvPr>
        </p:nvSpPr>
        <p:spPr>
          <a:xfrm>
            <a:off x="10933113" y="6400800"/>
            <a:ext cx="806450" cy="153988"/>
          </a:xfrm>
          <a:prstGeom prst="rect">
            <a:avLst/>
          </a:prstGeom>
        </p:spPr>
        <p:txBody>
          <a:bodyPr vert="horz" wrap="square" lIns="0" tIns="0" rIns="0" bIns="0" rtlCol="0" anchor="ctr">
            <a:spAutoFit/>
          </a:bodyPr>
          <a:lstStyle>
            <a:lvl1pPr algn="r" eaLnBrk="1" fontAlgn="auto" hangingPunct="1">
              <a:spcBef>
                <a:spcPts val="0"/>
              </a:spcBef>
              <a:spcAft>
                <a:spcPts val="0"/>
              </a:spcAft>
              <a:defRPr sz="1000" smtClean="0">
                <a:solidFill>
                  <a:schemeClr val="tx1"/>
                </a:solidFill>
                <a:latin typeface="+mn-lt"/>
              </a:defRPr>
            </a:lvl1pPr>
          </a:lstStyle>
          <a:p>
            <a:pPr>
              <a:defRPr/>
            </a:pPr>
            <a:fld id="{8CEDC77B-4ED8-4C38-B338-3068F60076D9}" type="slidenum">
              <a:rPr lang="en-GB"/>
              <a:pPr>
                <a:defRPr/>
              </a:pPr>
              <a:t>‹#›</a:t>
            </a:fld>
            <a:endParaRPr lang="en-GB"/>
          </a:p>
        </p:txBody>
      </p:sp>
      <p:pic>
        <p:nvPicPr>
          <p:cNvPr id="2053" name="Picture 42" descr="A close up of a sign&#10;&#10;Description automatically generated">
            <a:extLst>
              <a:ext uri="{FF2B5EF4-FFF2-40B4-BE49-F238E27FC236}">
                <a16:creationId xmlns:a16="http://schemas.microsoft.com/office/drawing/2014/main" id="{44BF52B0-4F1C-0E33-B7CB-DEE1FC206A07}"/>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77600" y="207963"/>
            <a:ext cx="565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787" r:id="rId5"/>
    <p:sldLayoutId id="2147483788" r:id="rId6"/>
    <p:sldLayoutId id="2147483789" r:id="rId7"/>
    <p:sldLayoutId id="2147483790" r:id="rId8"/>
    <p:sldLayoutId id="2147483791" r:id="rId9"/>
    <p:sldLayoutId id="2147483830" r:id="rId10"/>
    <p:sldLayoutId id="2147483831" r:id="rId11"/>
    <p:sldLayoutId id="2147483832" r:id="rId12"/>
    <p:sldLayoutId id="2147483833" r:id="rId13"/>
    <p:sldLayoutId id="2147483834" r:id="rId14"/>
    <p:sldLayoutId id="2147483835" r:id="rId15"/>
  </p:sldLayoutIdLst>
  <p:hf hdr="0" ftr="0" dt="0"/>
  <p:txStyles>
    <p:titleStyle>
      <a:lvl1pPr algn="l" rtl="0" fontAlgn="base">
        <a:lnSpc>
          <a:spcPct val="90000"/>
        </a:lnSpc>
        <a:spcBef>
          <a:spcPct val="0"/>
        </a:spcBef>
        <a:spcAft>
          <a:spcPct val="0"/>
        </a:spcAft>
        <a:defRPr sz="4800" b="1" kern="1200">
          <a:solidFill>
            <a:schemeClr val="tx1"/>
          </a:solidFill>
          <a:latin typeface="Constantia" panose="02030602050306030303" pitchFamily="18" charset="0"/>
          <a:ea typeface="+mj-ea"/>
          <a:cs typeface="+mj-cs"/>
        </a:defRPr>
      </a:lvl1pPr>
      <a:lvl2pPr algn="l" rtl="0" fontAlgn="base">
        <a:lnSpc>
          <a:spcPct val="90000"/>
        </a:lnSpc>
        <a:spcBef>
          <a:spcPct val="0"/>
        </a:spcBef>
        <a:spcAft>
          <a:spcPct val="0"/>
        </a:spcAft>
        <a:defRPr sz="4800" b="1">
          <a:solidFill>
            <a:schemeClr val="tx1"/>
          </a:solidFill>
          <a:latin typeface="Constantia" panose="02030602050306030303" pitchFamily="18" charset="0"/>
        </a:defRPr>
      </a:lvl2pPr>
      <a:lvl3pPr algn="l" rtl="0" fontAlgn="base">
        <a:lnSpc>
          <a:spcPct val="90000"/>
        </a:lnSpc>
        <a:spcBef>
          <a:spcPct val="0"/>
        </a:spcBef>
        <a:spcAft>
          <a:spcPct val="0"/>
        </a:spcAft>
        <a:defRPr sz="4800" b="1">
          <a:solidFill>
            <a:schemeClr val="tx1"/>
          </a:solidFill>
          <a:latin typeface="Constantia" panose="02030602050306030303" pitchFamily="18" charset="0"/>
        </a:defRPr>
      </a:lvl3pPr>
      <a:lvl4pPr algn="l" rtl="0" fontAlgn="base">
        <a:lnSpc>
          <a:spcPct val="90000"/>
        </a:lnSpc>
        <a:spcBef>
          <a:spcPct val="0"/>
        </a:spcBef>
        <a:spcAft>
          <a:spcPct val="0"/>
        </a:spcAft>
        <a:defRPr sz="4800" b="1">
          <a:solidFill>
            <a:schemeClr val="tx1"/>
          </a:solidFill>
          <a:latin typeface="Constantia" panose="02030602050306030303" pitchFamily="18" charset="0"/>
        </a:defRPr>
      </a:lvl4pPr>
      <a:lvl5pPr algn="l" rtl="0" fontAlgn="base">
        <a:lnSpc>
          <a:spcPct val="90000"/>
        </a:lnSpc>
        <a:spcBef>
          <a:spcPct val="0"/>
        </a:spcBef>
        <a:spcAft>
          <a:spcPct val="0"/>
        </a:spcAft>
        <a:defRPr sz="4800" b="1">
          <a:solidFill>
            <a:schemeClr val="tx1"/>
          </a:solidFill>
          <a:latin typeface="Constantia" panose="02030602050306030303" pitchFamily="18" charset="0"/>
        </a:defRPr>
      </a:lvl5pPr>
      <a:lvl6pPr marL="457200" algn="l" rtl="0" fontAlgn="base">
        <a:lnSpc>
          <a:spcPct val="90000"/>
        </a:lnSpc>
        <a:spcBef>
          <a:spcPct val="0"/>
        </a:spcBef>
        <a:spcAft>
          <a:spcPct val="0"/>
        </a:spcAft>
        <a:defRPr sz="4800" b="1">
          <a:solidFill>
            <a:schemeClr val="tx1"/>
          </a:solidFill>
          <a:latin typeface="Constantia" panose="02030602050306030303" pitchFamily="18" charset="0"/>
        </a:defRPr>
      </a:lvl6pPr>
      <a:lvl7pPr marL="914400" algn="l" rtl="0" fontAlgn="base">
        <a:lnSpc>
          <a:spcPct val="90000"/>
        </a:lnSpc>
        <a:spcBef>
          <a:spcPct val="0"/>
        </a:spcBef>
        <a:spcAft>
          <a:spcPct val="0"/>
        </a:spcAft>
        <a:defRPr sz="4800" b="1">
          <a:solidFill>
            <a:schemeClr val="tx1"/>
          </a:solidFill>
          <a:latin typeface="Constantia" panose="02030602050306030303" pitchFamily="18" charset="0"/>
        </a:defRPr>
      </a:lvl7pPr>
      <a:lvl8pPr marL="1371600" algn="l" rtl="0" fontAlgn="base">
        <a:lnSpc>
          <a:spcPct val="90000"/>
        </a:lnSpc>
        <a:spcBef>
          <a:spcPct val="0"/>
        </a:spcBef>
        <a:spcAft>
          <a:spcPct val="0"/>
        </a:spcAft>
        <a:defRPr sz="4800" b="1">
          <a:solidFill>
            <a:schemeClr val="tx1"/>
          </a:solidFill>
          <a:latin typeface="Constantia" panose="02030602050306030303" pitchFamily="18" charset="0"/>
        </a:defRPr>
      </a:lvl8pPr>
      <a:lvl9pPr marL="1828800" algn="l" rtl="0" fontAlgn="base">
        <a:lnSpc>
          <a:spcPct val="90000"/>
        </a:lnSpc>
        <a:spcBef>
          <a:spcPct val="0"/>
        </a:spcBef>
        <a:spcAft>
          <a:spcPct val="0"/>
        </a:spcAft>
        <a:defRPr sz="4800" b="1">
          <a:solidFill>
            <a:schemeClr val="tx1"/>
          </a:solidFill>
          <a:latin typeface="Constantia" panose="02030602050306030303" pitchFamily="18" charset="0"/>
        </a:defRPr>
      </a:lvl9pPr>
    </p:titleStyle>
    <p:bodyStyle>
      <a:lvl1pPr algn="l" rtl="0" fontAlgn="base">
        <a:spcBef>
          <a:spcPts val="600"/>
        </a:spcBef>
        <a:spcAft>
          <a:spcPts val="600"/>
        </a:spcAft>
        <a:buFont typeface="Arial" panose="020B0604020202020204" pitchFamily="34" charset="0"/>
        <a:defRPr sz="3200" b="1" kern="1200">
          <a:solidFill>
            <a:schemeClr val="tx1"/>
          </a:solidFill>
          <a:latin typeface="+mn-lt"/>
          <a:ea typeface="+mn-ea"/>
          <a:cs typeface="+mn-cs"/>
        </a:defRPr>
      </a:lvl1pPr>
      <a:lvl2pPr algn="l" rtl="0" fontAlgn="base">
        <a:spcBef>
          <a:spcPts val="600"/>
        </a:spcBef>
        <a:spcAft>
          <a:spcPts val="600"/>
        </a:spcAft>
        <a:buFont typeface="Arial" panose="020B0604020202020204" pitchFamily="34" charset="0"/>
        <a:defRPr sz="3000" kern="1200">
          <a:solidFill>
            <a:schemeClr val="tx1"/>
          </a:solidFill>
          <a:latin typeface="+mn-lt"/>
          <a:ea typeface="+mn-ea"/>
          <a:cs typeface="+mn-cs"/>
        </a:defRPr>
      </a:lvl2pPr>
      <a:lvl3pPr marL="250825" indent="-250825" algn="l" rtl="0" fontAlgn="base">
        <a:spcBef>
          <a:spcPct val="0"/>
        </a:spcBef>
        <a:spcAft>
          <a:spcPts val="600"/>
        </a:spcAft>
        <a:buFont typeface="Arial" panose="020B0604020202020204" pitchFamily="34" charset="0"/>
        <a:buChar char="•"/>
        <a:defRPr sz="3000" kern="1200">
          <a:solidFill>
            <a:schemeClr val="tx1"/>
          </a:solidFill>
          <a:latin typeface="+mn-lt"/>
          <a:ea typeface="+mn-ea"/>
          <a:cs typeface="+mn-cs"/>
        </a:defRPr>
      </a:lvl3pPr>
      <a:lvl4pPr marL="593725" indent="-342900" algn="l" rtl="0" fontAlgn="base">
        <a:spcBef>
          <a:spcPct val="0"/>
        </a:spcBef>
        <a:spcAft>
          <a:spcPts val="600"/>
        </a:spcAft>
        <a:buFont typeface="Courier New" panose="02070309020205020404" pitchFamily="49" charset="0"/>
        <a:buChar char="o"/>
        <a:defRPr kern="1200">
          <a:solidFill>
            <a:schemeClr val="tx1"/>
          </a:solidFill>
          <a:latin typeface="+mn-lt"/>
          <a:ea typeface="+mn-ea"/>
          <a:cs typeface="+mn-cs"/>
        </a:defRPr>
      </a:lvl4pPr>
      <a:lvl5pPr algn="l" rtl="0" fontAlgn="base">
        <a:spcBef>
          <a:spcPts val="600"/>
        </a:spcBef>
        <a:spcAft>
          <a:spcPts val="600"/>
        </a:spcAft>
        <a:buFont typeface="Arial" panose="020B0604020202020204" pitchFamily="34" charset="0"/>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17C44B9-A331-CB81-6C9E-AADFF1903D2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9B1F7230-9B5E-A5A6-72AD-A7A62AAF7DC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EAFC05F-F550-92AA-E1EA-1D9AFCBDC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Arial" panose="020B0604020202020204" pitchFamily="34" charset="0"/>
                <a:cs typeface="Arial" panose="020B0604020202020204" pitchFamily="34" charset="0"/>
              </a:defRPr>
            </a:lvl1pPr>
          </a:lstStyle>
          <a:p>
            <a:pPr>
              <a:defRPr/>
            </a:pPr>
            <a:fld id="{C4D14622-5E1D-49D3-97E6-0F3C46BB7A00}" type="datetimeFigureOut">
              <a:rPr lang="en-GB"/>
              <a:pPr>
                <a:defRPr/>
              </a:pPr>
              <a:t>20/01/2025</a:t>
            </a:fld>
            <a:endParaRPr lang="en-GB"/>
          </a:p>
        </p:txBody>
      </p:sp>
      <p:sp>
        <p:nvSpPr>
          <p:cNvPr id="5" name="Footer Placeholder 4">
            <a:extLst>
              <a:ext uri="{FF2B5EF4-FFF2-40B4-BE49-F238E27FC236}">
                <a16:creationId xmlns:a16="http://schemas.microsoft.com/office/drawing/2014/main" id="{FAF642EF-A979-9D0C-678D-C6BC136B3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8E8D5479-117C-9F70-FB5F-7DFA6AF93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Arial" panose="020B0604020202020204" pitchFamily="34" charset="0"/>
                <a:cs typeface="Arial" panose="020B0604020202020204" pitchFamily="34" charset="0"/>
              </a:defRPr>
            </a:lvl1pPr>
          </a:lstStyle>
          <a:p>
            <a:pPr>
              <a:defRPr/>
            </a:pPr>
            <a:fld id="{31C5CF57-ED3B-43AF-B58C-C7545EFFECA8}" type="slidenum">
              <a:rPr lang="en-GB"/>
              <a:pPr>
                <a:defRPr/>
              </a:pPr>
              <a:t>‹#›</a:t>
            </a:fld>
            <a:endParaRPr lang="en-GB"/>
          </a:p>
        </p:txBody>
      </p:sp>
      <p:pic>
        <p:nvPicPr>
          <p:cNvPr id="3079" name="Picture 6" descr="A picture containing drawing&#10;&#10;Description automatically generated">
            <a:extLst>
              <a:ext uri="{FF2B5EF4-FFF2-40B4-BE49-F238E27FC236}">
                <a16:creationId xmlns:a16="http://schemas.microsoft.com/office/drawing/2014/main" id="{00096D4F-F076-9096-ADD6-F060348646D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279188" y="207963"/>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Lst>
  <p:txStyles>
    <p:titleStyle>
      <a:lvl1pPr algn="l" rtl="0" fontAlgn="base">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uidance/funding-for-national-professional-qualifications-npqs#scholarship-funding-for-autumn-2024"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v.uk/guidance/funding-for-national-professional-qualifications-npqs#scholarship-funding-for-autumn-2024"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national-professional-qualifications-frameworks-from-september-2021"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office.com/e/6L08HBxmW0" TargetMode="External"/><Relationship Id="rId7" Type="http://schemas.openxmlformats.org/officeDocument/2006/relationships/hyperlink" Target="mailto:npqs@hisptsh.or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www.teachfirst.org.uk/npqs" TargetMode="External"/><Relationship Id="rId5" Type="http://schemas.openxmlformats.org/officeDocument/2006/relationships/hyperlink" Target="https://register-national-professional-qualifications.education.gov.uk/" TargetMode="External"/><Relationship Id="rId4" Type="http://schemas.openxmlformats.org/officeDocument/2006/relationships/hyperlink" Target="https://www.hispteachingschoolhub.org/_site/data/files/users/7/1393BA8305A578FFDB7132A76DDCBE19.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funding-for-national-professional-qualifications-npqs#scholarship-funding-for-autumn-2024"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F4B12D-4C34-907B-483C-5564296F98E1}"/>
              </a:ext>
            </a:extLst>
          </p:cNvPr>
          <p:cNvSpPr>
            <a:spLocks noGrp="1"/>
          </p:cNvSpPr>
          <p:nvPr>
            <p:ph type="body" sz="quarter" idx="10"/>
          </p:nvPr>
        </p:nvSpPr>
        <p:spPr>
          <a:xfrm>
            <a:off x="5308600" y="4576763"/>
            <a:ext cx="6354763" cy="1700212"/>
          </a:xfrm>
        </p:spPr>
        <p:txBody>
          <a:bodyPr rtlCol="0">
            <a:normAutofit fontScale="85000" lnSpcReduction="20000"/>
          </a:bodyPr>
          <a:lstStyle/>
          <a:p>
            <a:pPr fontAlgn="auto">
              <a:defRPr/>
            </a:pPr>
            <a:r>
              <a:rPr lang="en-GB" sz="5400">
                <a:latin typeface="Constantia"/>
              </a:rPr>
              <a:t>NPQs </a:t>
            </a:r>
            <a:br>
              <a:rPr lang="en-GB" sz="5400">
                <a:latin typeface="Constantia"/>
              </a:rPr>
            </a:br>
            <a:r>
              <a:rPr lang="en-GB" sz="5400">
                <a:latin typeface="Constantia"/>
              </a:rPr>
              <a:t>(National Professional Qualifications)</a:t>
            </a:r>
            <a:endParaRPr lang="en-US"/>
          </a:p>
        </p:txBody>
      </p:sp>
      <p:pic>
        <p:nvPicPr>
          <p:cNvPr id="53251" name="Picture 3" descr="A blue and yellow logo with blue pointers&#10;&#10;Description automatically generated">
            <a:extLst>
              <a:ext uri="{FF2B5EF4-FFF2-40B4-BE49-F238E27FC236}">
                <a16:creationId xmlns:a16="http://schemas.microsoft.com/office/drawing/2014/main" id="{06D56BAB-ACB4-BB84-8DFD-D50E76820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6838" y="1681163"/>
            <a:ext cx="193992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5">
            <a:extLst>
              <a:ext uri="{FF2B5EF4-FFF2-40B4-BE49-F238E27FC236}">
                <a16:creationId xmlns:a16="http://schemas.microsoft.com/office/drawing/2014/main" id="{BF43589B-F2A5-E714-4E77-01AB7BEC9FA9}"/>
              </a:ext>
            </a:extLst>
          </p:cNvPr>
          <p:cNvGraphicFramePr>
            <a:graphicFrameLocks/>
          </p:cNvGraphicFramePr>
          <p:nvPr/>
        </p:nvGraphicFramePr>
        <p:xfrm>
          <a:off x="7645400" y="2008188"/>
          <a:ext cx="3708400" cy="3235325"/>
        </p:xfrm>
        <a:graphic>
          <a:graphicData uri="http://schemas.openxmlformats.org/drawingml/2006/table">
            <a:tbl>
              <a:tblPr firstRow="1" bandRow="1">
                <a:tableStyleId>{5C22544A-7EE6-4342-B048-85BDC9FD1C3A}</a:tableStyleId>
              </a:tblPr>
              <a:tblGrid>
                <a:gridCol w="3708400">
                  <a:extLst>
                    <a:ext uri="{9D8B030D-6E8A-4147-A177-3AD203B41FA5}">
                      <a16:colId xmlns:a16="http://schemas.microsoft.com/office/drawing/2014/main" val="20000"/>
                    </a:ext>
                  </a:extLst>
                </a:gridCol>
              </a:tblGrid>
              <a:tr h="489505">
                <a:tc>
                  <a:txBody>
                    <a:bodyPr/>
                    <a:lstStyle/>
                    <a:p>
                      <a:pPr lvl="0" algn="ctr">
                        <a:lnSpc>
                          <a:spcPct val="110000"/>
                        </a:lnSpc>
                        <a:spcAft>
                          <a:spcPts val="600"/>
                        </a:spcAft>
                        <a:buNone/>
                      </a:pPr>
                      <a:r>
                        <a:rPr lang="en-GB" sz="2000" b="1">
                          <a:solidFill>
                            <a:schemeClr val="bg1"/>
                          </a:solidFill>
                          <a:effectLst/>
                        </a:rPr>
                        <a:t>Cost and funding</a:t>
                      </a:r>
                    </a:p>
                  </a:txBody>
                  <a:tcPr marL="68600" marR="68600" marT="0" marB="0">
                    <a:solidFill>
                      <a:srgbClr val="3663F0"/>
                    </a:solidFill>
                  </a:tcPr>
                </a:tc>
                <a:extLst>
                  <a:ext uri="{0D108BD9-81ED-4DB2-BD59-A6C34878D82A}">
                    <a16:rowId xmlns:a16="http://schemas.microsoft.com/office/drawing/2014/main" val="10000"/>
                  </a:ext>
                </a:extLst>
              </a:tr>
              <a:tr h="2745820">
                <a:tc>
                  <a:txBody>
                    <a:bodyPr/>
                    <a:lstStyle/>
                    <a:p>
                      <a:pPr marL="0" lvl="0" indent="0">
                        <a:lnSpc>
                          <a:spcPct val="110000"/>
                        </a:lnSpc>
                        <a:spcAft>
                          <a:spcPts val="600"/>
                        </a:spcAft>
                        <a:buNone/>
                      </a:pPr>
                      <a:endParaRPr lang="en-GB" sz="1600" b="0" i="0" u="none" strike="noStrike" kern="1200" noProof="0" dirty="0">
                        <a:effectLst/>
                      </a:endParaRPr>
                    </a:p>
                    <a:p>
                      <a:pPr marL="0" lvl="0" indent="0">
                        <a:lnSpc>
                          <a:spcPct val="110000"/>
                        </a:lnSpc>
                        <a:spcAft>
                          <a:spcPts val="600"/>
                        </a:spcAft>
                        <a:buNone/>
                      </a:pPr>
                      <a:r>
                        <a:rPr lang="en-GB" sz="1600" b="0" i="0" u="none" strike="noStrike" kern="1200" noProof="0" dirty="0">
                          <a:effectLst/>
                        </a:rPr>
                        <a:t>Limited funded spaces are available across all programmes. For more information refer to slide 9 of this deck or visit the </a:t>
                      </a:r>
                      <a:r>
                        <a:rPr lang="en-GB" sz="1600" b="0" i="0" u="none" strike="noStrike" kern="1200" noProof="0" dirty="0">
                          <a:effectLst/>
                          <a:hlinkClick r:id="rId2"/>
                        </a:rPr>
                        <a:t>DfE website</a:t>
                      </a:r>
                      <a:r>
                        <a:rPr lang="en-GB" sz="1600" b="0" i="0" u="none" strike="noStrike" kern="1200" noProof="0" dirty="0">
                          <a:effectLst/>
                        </a:rPr>
                        <a:t> for full details. </a:t>
                      </a:r>
                      <a:endParaRPr lang="en-US" sz="1600" b="0" i="0" u="none" strike="noStrike" kern="1200" noProof="0" dirty="0">
                        <a:effectLst/>
                      </a:endParaRPr>
                    </a:p>
                    <a:p>
                      <a:pPr marL="0" lvl="0" indent="0">
                        <a:lnSpc>
                          <a:spcPct val="110000"/>
                        </a:lnSpc>
                        <a:spcAft>
                          <a:spcPts val="600"/>
                        </a:spcAft>
                        <a:buNone/>
                      </a:pPr>
                      <a:endParaRPr lang="en-GB" sz="1600" b="0" i="0" u="none" strike="noStrike" kern="1200" noProof="0" dirty="0">
                        <a:effectLst/>
                      </a:endParaRPr>
                    </a:p>
                    <a:p>
                      <a:pPr marL="0" lvl="0" indent="0">
                        <a:lnSpc>
                          <a:spcPct val="110000"/>
                        </a:lnSpc>
                        <a:spcAft>
                          <a:spcPts val="600"/>
                        </a:spcAft>
                        <a:buNone/>
                      </a:pPr>
                      <a:r>
                        <a:rPr lang="en-GB" sz="1600" b="0" i="0" u="none" strike="noStrike" kern="1200" noProof="0" dirty="0">
                          <a:effectLst/>
                          <a:latin typeface="Arial"/>
                        </a:rPr>
                        <a:t>For applicants not in receipt of a funded space, the programme cost is </a:t>
                      </a:r>
                      <a:r>
                        <a:rPr lang="en-GB" sz="1600" b="1" i="0" u="sng" strike="noStrike" kern="1200" noProof="0" dirty="0">
                          <a:effectLst/>
                          <a:latin typeface="Arial"/>
                        </a:rPr>
                        <a:t>£899</a:t>
                      </a:r>
                      <a:r>
                        <a:rPr lang="en-GB" sz="1600" b="0" i="0" u="none" strike="noStrike" kern="1200" noProof="0" dirty="0">
                          <a:effectLst/>
                          <a:latin typeface="Arial"/>
                        </a:rPr>
                        <a:t>.</a:t>
                      </a:r>
                      <a:endParaRPr lang="en-GB" sz="1600" dirty="0"/>
                    </a:p>
                  </a:txBody>
                  <a:tcPr marL="68600" marR="68600" marT="0" marB="0">
                    <a:solidFill>
                      <a:schemeClr val="accent2">
                        <a:lumMod val="90000"/>
                      </a:schemeClr>
                    </a:solidFill>
                  </a:tcPr>
                </a:tc>
                <a:extLst>
                  <a:ext uri="{0D108BD9-81ED-4DB2-BD59-A6C34878D82A}">
                    <a16:rowId xmlns:a16="http://schemas.microsoft.com/office/drawing/2014/main" val="10001"/>
                  </a:ext>
                </a:extLst>
              </a:tr>
            </a:tbl>
          </a:graphicData>
        </a:graphic>
      </p:graphicFrame>
      <p:sp>
        <p:nvSpPr>
          <p:cNvPr id="65546" name="Title 1">
            <a:extLst>
              <a:ext uri="{FF2B5EF4-FFF2-40B4-BE49-F238E27FC236}">
                <a16:creationId xmlns:a16="http://schemas.microsoft.com/office/drawing/2014/main" id="{4C3240BA-278D-8F13-D499-8AD82B74C636}"/>
              </a:ext>
            </a:extLst>
          </p:cNvPr>
          <p:cNvSpPr txBox="1">
            <a:spLocks noChangeArrowheads="1"/>
          </p:cNvSpPr>
          <p:nvPr/>
        </p:nvSpPr>
        <p:spPr bwMode="auto">
          <a:xfrm>
            <a:off x="839788" y="1014413"/>
            <a:ext cx="1009173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4400" b="1">
                <a:latin typeface="Constantia" panose="02030602050306030303" pitchFamily="18" charset="0"/>
              </a:rPr>
              <a:t>Specialist NPQs </a:t>
            </a:r>
            <a:endParaRPr lang="en-US" altLang="en-US" sz="5500" b="1">
              <a:latin typeface="Constantia" panose="02030602050306030303" pitchFamily="18" charset="0"/>
            </a:endParaRPr>
          </a:p>
          <a:p>
            <a:pPr eaLnBrk="1" hangingPunct="1">
              <a:lnSpc>
                <a:spcPct val="90000"/>
              </a:lnSpc>
            </a:pPr>
            <a:r>
              <a:rPr lang="en-GB" altLang="en-US" sz="4400" b="1">
                <a:latin typeface="Constantia" panose="02030602050306030303" pitchFamily="18" charset="0"/>
              </a:rPr>
              <a:t>(LL, LPM)</a:t>
            </a:r>
            <a:endParaRPr lang="en-US" altLang="en-US" sz="5500" b="1">
              <a:latin typeface="Constantia" panose="02030602050306030303" pitchFamily="18" charset="0"/>
            </a:endParaRPr>
          </a:p>
        </p:txBody>
      </p:sp>
      <p:graphicFrame>
        <p:nvGraphicFramePr>
          <p:cNvPr id="6" name="Table 5">
            <a:extLst>
              <a:ext uri="{FF2B5EF4-FFF2-40B4-BE49-F238E27FC236}">
                <a16:creationId xmlns:a16="http://schemas.microsoft.com/office/drawing/2014/main" id="{80DD7E12-C751-CBDA-23D6-70B10FE8889D}"/>
              </a:ext>
            </a:extLst>
          </p:cNvPr>
          <p:cNvGraphicFramePr>
            <a:graphicFrameLocks noGrp="1"/>
          </p:cNvGraphicFramePr>
          <p:nvPr/>
        </p:nvGraphicFramePr>
        <p:xfrm>
          <a:off x="839788" y="2008188"/>
          <a:ext cx="6176962" cy="3235428"/>
        </p:xfrm>
        <a:graphic>
          <a:graphicData uri="http://schemas.openxmlformats.org/drawingml/2006/table">
            <a:tbl>
              <a:tblPr firstRow="1" bandRow="1">
                <a:tableStyleId>{5C22544A-7EE6-4342-B048-85BDC9FD1C3A}</a:tableStyleId>
              </a:tblPr>
              <a:tblGrid>
                <a:gridCol w="3497816">
                  <a:extLst>
                    <a:ext uri="{9D8B030D-6E8A-4147-A177-3AD203B41FA5}">
                      <a16:colId xmlns:a16="http://schemas.microsoft.com/office/drawing/2014/main" val="20000"/>
                    </a:ext>
                  </a:extLst>
                </a:gridCol>
                <a:gridCol w="2679146">
                  <a:extLst>
                    <a:ext uri="{9D8B030D-6E8A-4147-A177-3AD203B41FA5}">
                      <a16:colId xmlns:a16="http://schemas.microsoft.com/office/drawing/2014/main" val="20001"/>
                    </a:ext>
                  </a:extLst>
                </a:gridCol>
              </a:tblGrid>
              <a:tr h="471015">
                <a:tc>
                  <a:txBody>
                    <a:bodyPr/>
                    <a:lstStyle/>
                    <a:p>
                      <a:pPr algn="ctr" rtl="0" fontAlgn="base"/>
                      <a:r>
                        <a:rPr lang="en-GB" sz="2000">
                          <a:solidFill>
                            <a:schemeClr val="bg1"/>
                          </a:solidFill>
                          <a:effectLst/>
                        </a:rPr>
                        <a:t>Learning activity </a:t>
                      </a:r>
                    </a:p>
                  </a:txBody>
                  <a:tcPr marL="91431" marR="91431" marT="45716" marB="45716">
                    <a:solidFill>
                      <a:srgbClr val="3663F0"/>
                    </a:solidFill>
                  </a:tcPr>
                </a:tc>
                <a:tc>
                  <a:txBody>
                    <a:bodyPr/>
                    <a:lstStyle/>
                    <a:p>
                      <a:pPr algn="ctr" rtl="0" fontAlgn="base"/>
                      <a:r>
                        <a:rPr lang="en-GB" sz="2000">
                          <a:solidFill>
                            <a:schemeClr val="bg1"/>
                          </a:solidFill>
                          <a:effectLst/>
                        </a:rPr>
                        <a:t>Hours</a:t>
                      </a:r>
                    </a:p>
                  </a:txBody>
                  <a:tcPr marL="91431" marR="91431" marT="45716" marB="45716">
                    <a:solidFill>
                      <a:srgbClr val="3663F0"/>
                    </a:solidFill>
                  </a:tcPr>
                </a:tc>
                <a:extLst>
                  <a:ext uri="{0D108BD9-81ED-4DB2-BD59-A6C34878D82A}">
                    <a16:rowId xmlns:a16="http://schemas.microsoft.com/office/drawing/2014/main" val="10000"/>
                  </a:ext>
                </a:extLst>
              </a:tr>
              <a:tr h="382910">
                <a:tc>
                  <a:txBody>
                    <a:bodyPr/>
                    <a:lstStyle/>
                    <a:p>
                      <a:pPr algn="ctr" rtl="0" fontAlgn="base"/>
                      <a:r>
                        <a:rPr lang="en-GB" sz="1400">
                          <a:effectLst/>
                        </a:rPr>
                        <a:t>Introduction module </a:t>
                      </a:r>
                    </a:p>
                  </a:txBody>
                  <a:tcPr marL="91431" marR="91431" marT="45716" marB="45716">
                    <a:solidFill>
                      <a:schemeClr val="accent2"/>
                    </a:solidFill>
                  </a:tcPr>
                </a:tc>
                <a:tc>
                  <a:txBody>
                    <a:bodyPr/>
                    <a:lstStyle/>
                    <a:p>
                      <a:pPr algn="ctr" rtl="0" fontAlgn="base"/>
                      <a:r>
                        <a:rPr lang="en-GB" sz="1400">
                          <a:effectLst/>
                        </a:rPr>
                        <a:t>1</a:t>
                      </a:r>
                    </a:p>
                  </a:txBody>
                  <a:tcPr marL="91431" marR="91431" marT="45716" marB="45716">
                    <a:solidFill>
                      <a:schemeClr val="accent2"/>
                    </a:solidFill>
                  </a:tcPr>
                </a:tc>
                <a:extLst>
                  <a:ext uri="{0D108BD9-81ED-4DB2-BD59-A6C34878D82A}">
                    <a16:rowId xmlns:a16="http://schemas.microsoft.com/office/drawing/2014/main" val="10001"/>
                  </a:ext>
                </a:extLst>
              </a:tr>
              <a:tr h="311701">
                <a:tc>
                  <a:txBody>
                    <a:bodyPr/>
                    <a:lstStyle/>
                    <a:p>
                      <a:pPr algn="ctr" rtl="0" fontAlgn="base"/>
                      <a:r>
                        <a:rPr lang="en-GB" sz="1400">
                          <a:effectLst/>
                        </a:rPr>
                        <a:t>Introduction call</a:t>
                      </a:r>
                    </a:p>
                  </a:txBody>
                  <a:tcPr marL="91431" marR="91431" marT="45716" marB="45716">
                    <a:solidFill>
                      <a:srgbClr val="FAC832"/>
                    </a:solidFill>
                  </a:tcPr>
                </a:tc>
                <a:tc>
                  <a:txBody>
                    <a:bodyPr/>
                    <a:lstStyle/>
                    <a:p>
                      <a:pPr algn="ctr" rtl="0" fontAlgn="base"/>
                      <a:r>
                        <a:rPr lang="en-GB" sz="1400">
                          <a:effectLst/>
                        </a:rPr>
                        <a:t>0.5</a:t>
                      </a:r>
                    </a:p>
                  </a:txBody>
                  <a:tcPr marL="91431" marR="91431" marT="45716" marB="45716">
                    <a:solidFill>
                      <a:srgbClr val="FAC832"/>
                    </a:solidFill>
                  </a:tcPr>
                </a:tc>
                <a:extLst>
                  <a:ext uri="{0D108BD9-81ED-4DB2-BD59-A6C34878D82A}">
                    <a16:rowId xmlns:a16="http://schemas.microsoft.com/office/drawing/2014/main" val="10002"/>
                  </a:ext>
                </a:extLst>
              </a:tr>
              <a:tr h="332482">
                <a:tc>
                  <a:txBody>
                    <a:bodyPr/>
                    <a:lstStyle/>
                    <a:p>
                      <a:pPr algn="ctr" rtl="0" fontAlgn="base"/>
                      <a:r>
                        <a:rPr lang="en-GB" sz="1400">
                          <a:effectLst/>
                        </a:rPr>
                        <a:t>Online learning modules</a:t>
                      </a:r>
                    </a:p>
                  </a:txBody>
                  <a:tcPr marL="91431" marR="91431" marT="45716" marB="45716">
                    <a:solidFill>
                      <a:schemeClr val="accent2"/>
                    </a:solidFill>
                  </a:tcPr>
                </a:tc>
                <a:tc>
                  <a:txBody>
                    <a:bodyPr/>
                    <a:lstStyle/>
                    <a:p>
                      <a:pPr algn="ctr" rtl="0" fontAlgn="base"/>
                      <a:r>
                        <a:rPr lang="en-GB" sz="1400">
                          <a:effectLst/>
                        </a:rPr>
                        <a:t>28</a:t>
                      </a:r>
                    </a:p>
                  </a:txBody>
                  <a:tcPr marL="91431" marR="91431" marT="45716" marB="45716">
                    <a:solidFill>
                      <a:schemeClr val="accent2"/>
                    </a:solidFill>
                  </a:tcPr>
                </a:tc>
                <a:extLst>
                  <a:ext uri="{0D108BD9-81ED-4DB2-BD59-A6C34878D82A}">
                    <a16:rowId xmlns:a16="http://schemas.microsoft.com/office/drawing/2014/main" val="10003"/>
                  </a:ext>
                </a:extLst>
              </a:tr>
              <a:tr h="304775">
                <a:tc>
                  <a:txBody>
                    <a:bodyPr/>
                    <a:lstStyle/>
                    <a:p>
                      <a:pPr algn="ctr" rtl="0" fontAlgn="base"/>
                      <a:r>
                        <a:rPr lang="en-GB" sz="1400">
                          <a:effectLst/>
                        </a:rPr>
                        <a:t>Seminars </a:t>
                      </a:r>
                    </a:p>
                  </a:txBody>
                  <a:tcPr marL="91431" marR="91431" marT="45716" marB="45716">
                    <a:solidFill>
                      <a:srgbClr val="FAC832"/>
                    </a:solidFill>
                  </a:tcPr>
                </a:tc>
                <a:tc>
                  <a:txBody>
                    <a:bodyPr/>
                    <a:lstStyle/>
                    <a:p>
                      <a:pPr algn="ctr" rtl="0" fontAlgn="base"/>
                      <a:r>
                        <a:rPr lang="en-GB" sz="1400">
                          <a:effectLst/>
                        </a:rPr>
                        <a:t>9</a:t>
                      </a:r>
                    </a:p>
                  </a:txBody>
                  <a:tcPr marL="91431" marR="91431" marT="45716" marB="45716">
                    <a:solidFill>
                      <a:srgbClr val="FAC832"/>
                    </a:solidFill>
                  </a:tcPr>
                </a:tc>
                <a:extLst>
                  <a:ext uri="{0D108BD9-81ED-4DB2-BD59-A6C34878D82A}">
                    <a16:rowId xmlns:a16="http://schemas.microsoft.com/office/drawing/2014/main" val="10004"/>
                  </a:ext>
                </a:extLst>
              </a:tr>
              <a:tr h="304775">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a:effectLst/>
                        </a:rPr>
                        <a:t>Practical implementation cycle </a:t>
                      </a:r>
                    </a:p>
                  </a:txBody>
                  <a:tcPr marL="91431" marR="91431" marT="45716" marB="45716">
                    <a:solidFill>
                      <a:schemeClr val="accent2"/>
                    </a:solidFill>
                  </a:tcPr>
                </a:tc>
                <a:tc>
                  <a:txBody>
                    <a:bodyPr/>
                    <a:lstStyle/>
                    <a:p>
                      <a:pPr algn="ctr" rtl="0" fontAlgn="base"/>
                      <a:r>
                        <a:rPr lang="en-GB" sz="1400">
                          <a:effectLst/>
                        </a:rPr>
                        <a:t>5</a:t>
                      </a:r>
                    </a:p>
                  </a:txBody>
                  <a:tcPr marL="91431" marR="91431" marT="45716" marB="45716">
                    <a:solidFill>
                      <a:schemeClr val="accent2"/>
                    </a:solidFill>
                  </a:tcPr>
                </a:tc>
                <a:extLst>
                  <a:ext uri="{0D108BD9-81ED-4DB2-BD59-A6C34878D82A}">
                    <a16:rowId xmlns:a16="http://schemas.microsoft.com/office/drawing/2014/main" val="10005"/>
                  </a:ext>
                </a:extLst>
              </a:tr>
              <a:tr h="304775">
                <a:tc>
                  <a:txBody>
                    <a:bodyPr/>
                    <a:lstStyle/>
                    <a:p>
                      <a:pPr algn="ctr" rtl="0" fontAlgn="base"/>
                      <a:r>
                        <a:rPr lang="en-GB" sz="1400">
                          <a:effectLst/>
                        </a:rPr>
                        <a:t>Conference 1 </a:t>
                      </a:r>
                    </a:p>
                  </a:txBody>
                  <a:tcPr marL="91431" marR="91431" marT="45716" marB="45716">
                    <a:solidFill>
                      <a:srgbClr val="FAC832"/>
                    </a:solidFill>
                  </a:tcPr>
                </a:tc>
                <a:tc>
                  <a:txBody>
                    <a:bodyPr/>
                    <a:lstStyle/>
                    <a:p>
                      <a:pPr algn="ctr" rtl="0" fontAlgn="base"/>
                      <a:r>
                        <a:rPr lang="en-GB" sz="1400">
                          <a:effectLst/>
                        </a:rPr>
                        <a:t>6</a:t>
                      </a:r>
                    </a:p>
                  </a:txBody>
                  <a:tcPr marL="91431" marR="91431" marT="45716" marB="45716">
                    <a:solidFill>
                      <a:srgbClr val="FAC832"/>
                    </a:solidFill>
                  </a:tcPr>
                </a:tc>
                <a:extLst>
                  <a:ext uri="{0D108BD9-81ED-4DB2-BD59-A6C34878D82A}">
                    <a16:rowId xmlns:a16="http://schemas.microsoft.com/office/drawing/2014/main" val="10006"/>
                  </a:ext>
                </a:extLst>
              </a:tr>
              <a:tr h="304775">
                <a:tc>
                  <a:txBody>
                    <a:bodyPr/>
                    <a:lstStyle/>
                    <a:p>
                      <a:pPr algn="ctr" rtl="0" fontAlgn="base"/>
                      <a:r>
                        <a:rPr lang="en-GB" sz="1400">
                          <a:effectLst/>
                        </a:rPr>
                        <a:t>Conference 2</a:t>
                      </a:r>
                    </a:p>
                  </a:txBody>
                  <a:tcPr marL="91431" marR="91431" marT="45716" marB="45716">
                    <a:solidFill>
                      <a:srgbClr val="FAC832"/>
                    </a:solidFill>
                  </a:tcPr>
                </a:tc>
                <a:tc>
                  <a:txBody>
                    <a:bodyPr/>
                    <a:lstStyle/>
                    <a:p>
                      <a:pPr algn="ctr" rtl="0" fontAlgn="base"/>
                      <a:r>
                        <a:rPr lang="en-GB" sz="1400">
                          <a:effectLst/>
                        </a:rPr>
                        <a:t>5.5</a:t>
                      </a:r>
                    </a:p>
                  </a:txBody>
                  <a:tcPr marL="91431" marR="91431" marT="45716" marB="45716">
                    <a:solidFill>
                      <a:srgbClr val="FAC832"/>
                    </a:solidFill>
                  </a:tcPr>
                </a:tc>
                <a:extLst>
                  <a:ext uri="{0D108BD9-81ED-4DB2-BD59-A6C34878D82A}">
                    <a16:rowId xmlns:a16="http://schemas.microsoft.com/office/drawing/2014/main" val="10007"/>
                  </a:ext>
                </a:extLst>
              </a:tr>
              <a:tr h="518117">
                <a:tc>
                  <a:txBody>
                    <a:bodyPr/>
                    <a:lstStyle/>
                    <a:p>
                      <a:pPr algn="ctr" rtl="0" fontAlgn="base"/>
                      <a:r>
                        <a:rPr lang="en-GB" sz="1400">
                          <a:effectLst/>
                        </a:rPr>
                        <a:t>Summative assessment: written case study</a:t>
                      </a:r>
                    </a:p>
                  </a:txBody>
                  <a:tcPr marL="91431" marR="91431" marT="45716" marB="45716">
                    <a:solidFill>
                      <a:schemeClr val="accent2"/>
                    </a:solidFill>
                  </a:tcPr>
                </a:tc>
                <a:tc>
                  <a:txBody>
                    <a:bodyPr/>
                    <a:lstStyle/>
                    <a:p>
                      <a:pPr algn="ctr" rtl="0" fontAlgn="base"/>
                      <a:r>
                        <a:rPr lang="en-GB" sz="1400">
                          <a:effectLst/>
                        </a:rPr>
                        <a:t>Fixed 8-day window at the </a:t>
                      </a:r>
                    </a:p>
                    <a:p>
                      <a:pPr algn="ctr" rtl="0" fontAlgn="base"/>
                      <a:r>
                        <a:rPr lang="en-GB" sz="1400">
                          <a:effectLst/>
                        </a:rPr>
                        <a:t>end of the programme</a:t>
                      </a:r>
                    </a:p>
                  </a:txBody>
                  <a:tcPr marL="91431" marR="91431" marT="45716" marB="45716">
                    <a:solidFill>
                      <a:schemeClr val="accent2"/>
                    </a:solidFill>
                  </a:tcPr>
                </a:tc>
                <a:extLst>
                  <a:ext uri="{0D108BD9-81ED-4DB2-BD59-A6C34878D82A}">
                    <a16:rowId xmlns:a16="http://schemas.microsoft.com/office/drawing/2014/main" val="10008"/>
                  </a:ext>
                </a:extLst>
              </a:tr>
            </a:tbl>
          </a:graphicData>
        </a:graphic>
      </p:graphicFrame>
      <p:grpSp>
        <p:nvGrpSpPr>
          <p:cNvPr id="65579" name="Group 22">
            <a:extLst>
              <a:ext uri="{FF2B5EF4-FFF2-40B4-BE49-F238E27FC236}">
                <a16:creationId xmlns:a16="http://schemas.microsoft.com/office/drawing/2014/main" id="{96BC8ADC-9A21-07B6-EC62-BD36FAAF3B73}"/>
              </a:ext>
            </a:extLst>
          </p:cNvPr>
          <p:cNvGrpSpPr>
            <a:grpSpLocks/>
          </p:cNvGrpSpPr>
          <p:nvPr/>
        </p:nvGrpSpPr>
        <p:grpSpPr bwMode="auto">
          <a:xfrm>
            <a:off x="4186238" y="5808663"/>
            <a:ext cx="4270375" cy="554037"/>
            <a:chOff x="6692920" y="4739064"/>
            <a:chExt cx="4271160" cy="553998"/>
          </a:xfrm>
        </p:grpSpPr>
        <p:sp>
          <p:nvSpPr>
            <p:cNvPr id="65592" name="Title 1">
              <a:extLst>
                <a:ext uri="{FF2B5EF4-FFF2-40B4-BE49-F238E27FC236}">
                  <a16:creationId xmlns:a16="http://schemas.microsoft.com/office/drawing/2014/main" id="{7441B32C-9711-45D7-17C2-C2156039BA28}"/>
                </a:ext>
              </a:extLst>
            </p:cNvPr>
            <p:cNvSpPr txBox="1">
              <a:spLocks noChangeArrowheads="1"/>
            </p:cNvSpPr>
            <p:nvPr/>
          </p:nvSpPr>
          <p:spPr bwMode="auto">
            <a:xfrm>
              <a:off x="8949426" y="4739064"/>
              <a:ext cx="20146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4000" b="1">
                  <a:solidFill>
                    <a:schemeClr val="accent1"/>
                  </a:solidFill>
                  <a:latin typeface="Constantia" panose="02030602050306030303" pitchFamily="18" charset="0"/>
                </a:rPr>
                <a:t>55 hours</a:t>
              </a:r>
            </a:p>
          </p:txBody>
        </p:sp>
        <p:sp>
          <p:nvSpPr>
            <p:cNvPr id="65593" name="TextBox 21">
              <a:extLst>
                <a:ext uri="{FF2B5EF4-FFF2-40B4-BE49-F238E27FC236}">
                  <a16:creationId xmlns:a16="http://schemas.microsoft.com/office/drawing/2014/main" id="{6439E2B0-85B9-AB15-753D-BACE1D80164E}"/>
                </a:ext>
              </a:extLst>
            </p:cNvPr>
            <p:cNvSpPr txBox="1">
              <a:spLocks noChangeArrowheads="1"/>
            </p:cNvSpPr>
            <p:nvPr/>
          </p:nvSpPr>
          <p:spPr bwMode="auto">
            <a:xfrm>
              <a:off x="6692920" y="4823679"/>
              <a:ext cx="22998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2000"/>
                <a:t>Time commitment:</a:t>
              </a:r>
            </a:p>
          </p:txBody>
        </p:sp>
      </p:grpSp>
      <p:sp>
        <p:nvSpPr>
          <p:cNvPr id="65580" name="Title 1">
            <a:extLst>
              <a:ext uri="{FF2B5EF4-FFF2-40B4-BE49-F238E27FC236}">
                <a16:creationId xmlns:a16="http://schemas.microsoft.com/office/drawing/2014/main" id="{AFC67906-FB8B-C992-89FC-C68E9D861923}"/>
              </a:ext>
            </a:extLst>
          </p:cNvPr>
          <p:cNvSpPr txBox="1">
            <a:spLocks noChangeArrowheads="1"/>
          </p:cNvSpPr>
          <p:nvPr/>
        </p:nvSpPr>
        <p:spPr bwMode="auto">
          <a:xfrm>
            <a:off x="9113838" y="5805488"/>
            <a:ext cx="2463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4000" b="1">
                <a:solidFill>
                  <a:schemeClr val="accent1"/>
                </a:solidFill>
                <a:latin typeface="Constantia" panose="02030602050306030303" pitchFamily="18" charset="0"/>
              </a:rPr>
              <a:t>12 months</a:t>
            </a:r>
          </a:p>
        </p:txBody>
      </p:sp>
      <p:sp>
        <p:nvSpPr>
          <p:cNvPr id="65581" name="TextBox 26">
            <a:extLst>
              <a:ext uri="{FF2B5EF4-FFF2-40B4-BE49-F238E27FC236}">
                <a16:creationId xmlns:a16="http://schemas.microsoft.com/office/drawing/2014/main" id="{E6A08C7E-E12C-25F5-686C-9F7F360E9F29}"/>
              </a:ext>
            </a:extLst>
          </p:cNvPr>
          <p:cNvSpPr txBox="1">
            <a:spLocks noChangeArrowheads="1"/>
          </p:cNvSpPr>
          <p:nvPr/>
        </p:nvSpPr>
        <p:spPr bwMode="auto">
          <a:xfrm>
            <a:off x="8450263" y="5881688"/>
            <a:ext cx="785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2000"/>
              <a:t>over</a:t>
            </a:r>
          </a:p>
        </p:txBody>
      </p:sp>
      <p:graphicFrame>
        <p:nvGraphicFramePr>
          <p:cNvPr id="5" name="Table 4">
            <a:extLst>
              <a:ext uri="{FF2B5EF4-FFF2-40B4-BE49-F238E27FC236}">
                <a16:creationId xmlns:a16="http://schemas.microsoft.com/office/drawing/2014/main" id="{3E96B3B2-7FEC-FF85-60FE-B1F360B4BAD2}"/>
              </a:ext>
            </a:extLst>
          </p:cNvPr>
          <p:cNvGraphicFramePr>
            <a:graphicFrameLocks noGrp="1"/>
          </p:cNvGraphicFramePr>
          <p:nvPr/>
        </p:nvGraphicFramePr>
        <p:xfrm>
          <a:off x="839788" y="5435600"/>
          <a:ext cx="3590925" cy="304800"/>
        </p:xfrm>
        <a:graphic>
          <a:graphicData uri="http://schemas.openxmlformats.org/drawingml/2006/table">
            <a:tbl>
              <a:tblPr firstRow="1" bandRow="1">
                <a:tableStyleId>{5C22544A-7EE6-4342-B048-85BDC9FD1C3A}</a:tableStyleId>
              </a:tblPr>
              <a:tblGrid>
                <a:gridCol w="515389">
                  <a:extLst>
                    <a:ext uri="{9D8B030D-6E8A-4147-A177-3AD203B41FA5}">
                      <a16:colId xmlns:a16="http://schemas.microsoft.com/office/drawing/2014/main" val="20000"/>
                    </a:ext>
                  </a:extLst>
                </a:gridCol>
                <a:gridCol w="1485875">
                  <a:extLst>
                    <a:ext uri="{9D8B030D-6E8A-4147-A177-3AD203B41FA5}">
                      <a16:colId xmlns:a16="http://schemas.microsoft.com/office/drawing/2014/main" val="20001"/>
                    </a:ext>
                  </a:extLst>
                </a:gridCol>
                <a:gridCol w="1589661">
                  <a:extLst>
                    <a:ext uri="{9D8B030D-6E8A-4147-A177-3AD203B41FA5}">
                      <a16:colId xmlns:a16="http://schemas.microsoft.com/office/drawing/2014/main" val="20002"/>
                    </a:ext>
                  </a:extLst>
                </a:gridCol>
              </a:tblGrid>
              <a:tr h="152400">
                <a:tc>
                  <a:txBody>
                    <a:bodyPr/>
                    <a:lstStyle/>
                    <a:p>
                      <a:pPr algn="ctr" rtl="0" fontAlgn="base"/>
                      <a:r>
                        <a:rPr lang="en-GB" sz="1400">
                          <a:effectLst/>
                        </a:rPr>
                        <a:t>Key</a:t>
                      </a:r>
                    </a:p>
                  </a:txBody>
                  <a:tcPr marL="91460" marR="91460">
                    <a:solidFill>
                      <a:srgbClr val="3663F0"/>
                    </a:solidFill>
                  </a:tcPr>
                </a:tc>
                <a:tc>
                  <a:txBody>
                    <a:bodyPr/>
                    <a:lstStyle/>
                    <a:p>
                      <a:pPr algn="ctr" rtl="0" fontAlgn="base"/>
                      <a:r>
                        <a:rPr lang="en-GB" sz="1400" b="0">
                          <a:solidFill>
                            <a:schemeClr val="tx1"/>
                          </a:solidFill>
                          <a:effectLst/>
                        </a:rPr>
                        <a:t>Asynchronous</a:t>
                      </a:r>
                    </a:p>
                  </a:txBody>
                  <a:tcPr marL="91460" marR="91460">
                    <a:solidFill>
                      <a:schemeClr val="accent2"/>
                    </a:solidFill>
                  </a:tcPr>
                </a:tc>
                <a:tc>
                  <a:txBody>
                    <a:bodyPr/>
                    <a:lstStyle/>
                    <a:p>
                      <a:pPr algn="ctr" rtl="0" fontAlgn="base"/>
                      <a:r>
                        <a:rPr lang="en-GB" sz="1400" b="0">
                          <a:solidFill>
                            <a:schemeClr val="tx1"/>
                          </a:solidFill>
                          <a:effectLst/>
                        </a:rPr>
                        <a:t>Synchronous</a:t>
                      </a:r>
                    </a:p>
                  </a:txBody>
                  <a:tcPr marL="91460" marR="91460">
                    <a:solidFill>
                      <a:srgbClr val="FAC83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5C3BF322-8D8F-BD56-16B0-D0C753A33145}"/>
              </a:ext>
            </a:extLst>
          </p:cNvPr>
          <p:cNvSpPr txBox="1">
            <a:spLocks noChangeArrowheads="1"/>
          </p:cNvSpPr>
          <p:nvPr/>
        </p:nvSpPr>
        <p:spPr bwMode="auto">
          <a:xfrm>
            <a:off x="571500" y="506413"/>
            <a:ext cx="100917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4400" b="1">
                <a:latin typeface="Constantia" panose="02030602050306030303" pitchFamily="18" charset="0"/>
              </a:rPr>
              <a:t>NPQ in Leading Literacy (NPQLL)</a:t>
            </a:r>
            <a:endParaRPr lang="en-US" altLang="en-US" sz="5500" b="1">
              <a:latin typeface="Constantia" panose="02030602050306030303" pitchFamily="18" charset="0"/>
            </a:endParaRPr>
          </a:p>
        </p:txBody>
      </p:sp>
      <p:sp>
        <p:nvSpPr>
          <p:cNvPr id="5" name="TextBox 4">
            <a:extLst>
              <a:ext uri="{FF2B5EF4-FFF2-40B4-BE49-F238E27FC236}">
                <a16:creationId xmlns:a16="http://schemas.microsoft.com/office/drawing/2014/main" id="{554106CE-9CE1-F014-2610-67DD7172C857}"/>
              </a:ext>
            </a:extLst>
          </p:cNvPr>
          <p:cNvSpPr txBox="1"/>
          <p:nvPr/>
        </p:nvSpPr>
        <p:spPr>
          <a:xfrm>
            <a:off x="485775" y="1539875"/>
            <a:ext cx="8772525" cy="646113"/>
          </a:xfrm>
          <a:prstGeom prst="rect">
            <a:avLst/>
          </a:prstGeom>
          <a:noFill/>
        </p:spPr>
        <p:txBody>
          <a:bodyPr>
            <a:spAutoFit/>
          </a:bodyPr>
          <a:lstStyle/>
          <a:p>
            <a:pPr eaLnBrk="1" fontAlgn="auto" hangingPunct="1">
              <a:spcBef>
                <a:spcPts val="0"/>
              </a:spcBef>
              <a:spcAft>
                <a:spcPts val="0"/>
              </a:spcAft>
              <a:defRPr/>
            </a:pPr>
            <a:r>
              <a:rPr lang="en-GB">
                <a:latin typeface="+mn-lt"/>
                <a:ea typeface="+mn-lt"/>
                <a:cs typeface="+mn-lt"/>
              </a:rPr>
              <a:t>For teachers and school leaders who have, or are aspiring to have, responsibilities for </a:t>
            </a:r>
            <a:r>
              <a:rPr lang="en-GB" b="1">
                <a:latin typeface="+mn-lt"/>
                <a:ea typeface="+mn-lt"/>
                <a:cs typeface="+mn-lt"/>
              </a:rPr>
              <a:t>leading literacy </a:t>
            </a:r>
            <a:r>
              <a:rPr lang="en-GB">
                <a:latin typeface="+mn-lt"/>
                <a:ea typeface="+mn-lt"/>
                <a:cs typeface="+mn-lt"/>
              </a:rPr>
              <a:t>across a school, year group, key stage or phase.</a:t>
            </a:r>
          </a:p>
        </p:txBody>
      </p:sp>
      <p:graphicFrame>
        <p:nvGraphicFramePr>
          <p:cNvPr id="2" name="Table 1">
            <a:extLst>
              <a:ext uri="{FF2B5EF4-FFF2-40B4-BE49-F238E27FC236}">
                <a16:creationId xmlns:a16="http://schemas.microsoft.com/office/drawing/2014/main" id="{6EEDDB08-64E4-A424-291A-F34B36EE269E}"/>
              </a:ext>
            </a:extLst>
          </p:cNvPr>
          <p:cNvGraphicFramePr>
            <a:graphicFrameLocks/>
          </p:cNvGraphicFramePr>
          <p:nvPr/>
        </p:nvGraphicFramePr>
        <p:xfrm>
          <a:off x="6259513" y="2770188"/>
          <a:ext cx="5246687" cy="3707618"/>
        </p:xfrm>
        <a:graphic>
          <a:graphicData uri="http://schemas.openxmlformats.org/drawingml/2006/table">
            <a:tbl>
              <a:tblPr firstRow="1" bandRow="1">
                <a:tableStyleId>{5C22544A-7EE6-4342-B048-85BDC9FD1C3A}</a:tableStyleId>
              </a:tblPr>
              <a:tblGrid>
                <a:gridCol w="5246687">
                  <a:extLst>
                    <a:ext uri="{9D8B030D-6E8A-4147-A177-3AD203B41FA5}">
                      <a16:colId xmlns:a16="http://schemas.microsoft.com/office/drawing/2014/main" val="20000"/>
                    </a:ext>
                  </a:extLst>
                </a:gridCol>
              </a:tblGrid>
              <a:tr h="690098">
                <a:tc>
                  <a:txBody>
                    <a:bodyPr/>
                    <a:lstStyle/>
                    <a:p>
                      <a:pPr lvl="0" algn="ctr">
                        <a:lnSpc>
                          <a:spcPct val="110000"/>
                        </a:lnSpc>
                        <a:spcAft>
                          <a:spcPts val="600"/>
                        </a:spcAft>
                        <a:buNone/>
                      </a:pPr>
                      <a:endParaRPr lang="en-GB" sz="600" b="1">
                        <a:solidFill>
                          <a:schemeClr val="bg1"/>
                        </a:solidFill>
                        <a:effectLst/>
                      </a:endParaRPr>
                    </a:p>
                    <a:p>
                      <a:pPr lvl="0" algn="ctr">
                        <a:lnSpc>
                          <a:spcPct val="110000"/>
                        </a:lnSpc>
                        <a:spcAft>
                          <a:spcPts val="600"/>
                        </a:spcAft>
                        <a:buNone/>
                      </a:pPr>
                      <a:r>
                        <a:rPr lang="en-GB" sz="2000" b="1" dirty="0">
                          <a:solidFill>
                            <a:schemeClr val="bg1"/>
                          </a:solidFill>
                          <a:effectLst/>
                          <a:latin typeface="+mj-lt"/>
                        </a:rPr>
                        <a:t>Programme benefits</a:t>
                      </a:r>
                    </a:p>
                  </a:txBody>
                  <a:tcPr marL="68584" marR="68584" marT="0" marB="0">
                    <a:solidFill>
                      <a:srgbClr val="3663F0"/>
                    </a:solidFill>
                  </a:tcPr>
                </a:tc>
                <a:extLst>
                  <a:ext uri="{0D108BD9-81ED-4DB2-BD59-A6C34878D82A}">
                    <a16:rowId xmlns:a16="http://schemas.microsoft.com/office/drawing/2014/main" val="10000"/>
                  </a:ext>
                </a:extLst>
              </a:tr>
              <a:tr h="3016714">
                <a:tc>
                  <a:txBody>
                    <a:bodyPr/>
                    <a:lstStyle/>
                    <a:p>
                      <a:pPr marL="342900" lvl="0" indent="-342900" algn="l">
                        <a:lnSpc>
                          <a:spcPct val="100000"/>
                        </a:lnSpc>
                        <a:spcBef>
                          <a:spcPts val="0"/>
                        </a:spcBef>
                        <a:spcAft>
                          <a:spcPts val="0"/>
                        </a:spcAft>
                        <a:buClr>
                          <a:srgbClr val="000000"/>
                        </a:buClr>
                        <a:buFont typeface="Wingdings" panose="020B0604020202020204" pitchFamily="34" charset="0"/>
                        <a:buChar char="ü"/>
                      </a:pPr>
                      <a:endParaRPr lang="en-GB" sz="1800" b="0" i="0" u="none" strike="noStrike" kern="1200" noProof="0">
                        <a:effectLst/>
                        <a:latin typeface="Arial"/>
                      </a:endParaRPr>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effectLst/>
                          <a:latin typeface="+mn-lt"/>
                        </a:rPr>
                        <a:t>Develop as a specialist in your role. </a:t>
                      </a:r>
                      <a:endParaRPr lang="en-GB" sz="1800" dirty="0"/>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effectLst/>
                          <a:latin typeface="+mn-lt"/>
                        </a:rPr>
                        <a:t>Gain the skills for successful leadership. </a:t>
                      </a:r>
                      <a:endParaRPr lang="en-GB" sz="1800" dirty="0"/>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effectLst/>
                          <a:latin typeface="+mn-lt"/>
                        </a:rPr>
                        <a:t>Learn to effectively support colleagues. </a:t>
                      </a:r>
                      <a:endParaRPr lang="en-GB" sz="1800" dirty="0"/>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effectLst/>
                          <a:latin typeface="+mn-lt"/>
                        </a:rPr>
                        <a:t>Free one-to-one support and coaching. </a:t>
                      </a:r>
                      <a:endParaRPr lang="en-GB" sz="1800" dirty="0"/>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effectLst/>
                          <a:latin typeface="+mn-lt"/>
                        </a:rPr>
                        <a:t>Join a passionate network striving for educational equality. </a:t>
                      </a:r>
                      <a:endParaRPr lang="en-GB" sz="1800"/>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solidFill>
                            <a:srgbClr val="000000"/>
                          </a:solidFill>
                          <a:effectLst/>
                          <a:latin typeface="Arial"/>
                        </a:rPr>
                        <a:t>DfE funding will target teachers and leaders serving schools in more deprived communities</a:t>
                      </a:r>
                      <a:endParaRPr lang="en-GB" sz="1800" b="0" i="0" u="none" strike="noStrike" kern="1200" noProof="0" dirty="0">
                        <a:effectLst/>
                        <a:latin typeface="+mn-lt"/>
                      </a:endParaRPr>
                    </a:p>
                    <a:p>
                      <a:pPr marL="0" lvl="0" indent="0" algn="l">
                        <a:lnSpc>
                          <a:spcPct val="100000"/>
                        </a:lnSpc>
                        <a:spcBef>
                          <a:spcPts val="0"/>
                        </a:spcBef>
                        <a:spcAft>
                          <a:spcPts val="0"/>
                        </a:spcAft>
                        <a:buClr>
                          <a:srgbClr val="000000"/>
                        </a:buClr>
                        <a:buNone/>
                      </a:pPr>
                      <a:endParaRPr lang="en-GB" sz="1800" b="0" i="0" u="none" strike="noStrike" kern="1200" noProof="0">
                        <a:effectLst/>
                        <a:latin typeface="+mn-lt"/>
                      </a:endParaRPr>
                    </a:p>
                  </a:txBody>
                  <a:tcPr marL="68584" marR="68584" marT="0" marB="0"/>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00C27686-C8D1-F950-1CAA-428B11522280}"/>
              </a:ext>
            </a:extLst>
          </p:cNvPr>
          <p:cNvGraphicFramePr>
            <a:graphicFrameLocks/>
          </p:cNvGraphicFramePr>
          <p:nvPr/>
        </p:nvGraphicFramePr>
        <p:xfrm>
          <a:off x="581025" y="2770188"/>
          <a:ext cx="5246688" cy="3611562"/>
        </p:xfrm>
        <a:graphic>
          <a:graphicData uri="http://schemas.openxmlformats.org/drawingml/2006/table">
            <a:tbl>
              <a:tblPr firstRow="1" bandRow="1">
                <a:tableStyleId>{5C22544A-7EE6-4342-B048-85BDC9FD1C3A}</a:tableStyleId>
              </a:tblPr>
              <a:tblGrid>
                <a:gridCol w="5246688">
                  <a:extLst>
                    <a:ext uri="{9D8B030D-6E8A-4147-A177-3AD203B41FA5}">
                      <a16:colId xmlns:a16="http://schemas.microsoft.com/office/drawing/2014/main" val="20000"/>
                    </a:ext>
                  </a:extLst>
                </a:gridCol>
              </a:tblGrid>
              <a:tr h="738839">
                <a:tc>
                  <a:txBody>
                    <a:bodyPr/>
                    <a:lstStyle/>
                    <a:p>
                      <a:pPr lvl="0" algn="ctr">
                        <a:lnSpc>
                          <a:spcPct val="110000"/>
                        </a:lnSpc>
                        <a:spcAft>
                          <a:spcPts val="600"/>
                        </a:spcAft>
                        <a:buNone/>
                      </a:pPr>
                      <a:endParaRPr lang="en-GB" sz="600" b="1">
                        <a:solidFill>
                          <a:schemeClr val="bg1"/>
                        </a:solidFill>
                        <a:effectLst/>
                      </a:endParaRPr>
                    </a:p>
                    <a:p>
                      <a:pPr lvl="0" algn="ctr">
                        <a:lnSpc>
                          <a:spcPct val="110000"/>
                        </a:lnSpc>
                        <a:spcAft>
                          <a:spcPts val="600"/>
                        </a:spcAft>
                        <a:buNone/>
                      </a:pPr>
                      <a:r>
                        <a:rPr lang="en-GB" sz="2000" b="1">
                          <a:solidFill>
                            <a:schemeClr val="bg1"/>
                          </a:solidFill>
                          <a:effectLst/>
                          <a:latin typeface="+mn-lt"/>
                        </a:rPr>
                        <a:t>Modules include...</a:t>
                      </a:r>
                    </a:p>
                  </a:txBody>
                  <a:tcPr marL="68584" marR="68584" marT="0" marB="0">
                    <a:solidFill>
                      <a:srgbClr val="3663F0"/>
                    </a:solidFill>
                  </a:tcPr>
                </a:tc>
                <a:extLst>
                  <a:ext uri="{0D108BD9-81ED-4DB2-BD59-A6C34878D82A}">
                    <a16:rowId xmlns:a16="http://schemas.microsoft.com/office/drawing/2014/main" val="10000"/>
                  </a:ext>
                </a:extLst>
              </a:tr>
              <a:tr h="2872723">
                <a:tc>
                  <a:txBody>
                    <a:bodyPr/>
                    <a:lstStyle/>
                    <a:p>
                      <a:pPr marL="285750" marR="0" lvl="0" indent="-285750" algn="l">
                        <a:lnSpc>
                          <a:spcPct val="100000"/>
                        </a:lnSpc>
                        <a:spcBef>
                          <a:spcPts val="0"/>
                        </a:spcBef>
                        <a:spcAft>
                          <a:spcPts val="0"/>
                        </a:spcAft>
                        <a:buClr>
                          <a:srgbClr val="000000"/>
                        </a:buClr>
                        <a:buFont typeface="Arial"/>
                        <a:buChar char="•"/>
                      </a:pPr>
                      <a:endParaRPr lang="en-GB" sz="1800" b="0" i="0" u="none" strike="noStrike" kern="1200" noProof="0">
                        <a:solidFill>
                          <a:schemeClr val="tx1"/>
                        </a:solidFill>
                        <a:effectLst/>
                        <a:latin typeface="+mn-lt"/>
                      </a:endParaRP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Teaching </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Implementation</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Developing language </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Learning to read</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Reading comprehension</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Championing reading</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Learning to write</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Developing writing</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Professional development</a:t>
                      </a:r>
                      <a:endParaRPr lang="en-GB" sz="1800" b="0" i="0" u="none" strike="noStrike" kern="1200" noProof="0">
                        <a:solidFill>
                          <a:schemeClr val="tx1"/>
                        </a:solidFill>
                        <a:effectLst/>
                        <a:latin typeface="Arial"/>
                      </a:endParaRPr>
                    </a:p>
                  </a:txBody>
                  <a:tcPr marL="68584" marR="68584"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BF9BE9D6-5C9E-3E1C-2491-F030213EBB2C}"/>
              </a:ext>
            </a:extLst>
          </p:cNvPr>
          <p:cNvSpPr txBox="1">
            <a:spLocks noChangeArrowheads="1"/>
          </p:cNvSpPr>
          <p:nvPr/>
        </p:nvSpPr>
        <p:spPr bwMode="auto">
          <a:xfrm>
            <a:off x="571500" y="941388"/>
            <a:ext cx="100917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4400" b="1">
                <a:latin typeface="Constantia" panose="02030602050306030303" pitchFamily="18" charset="0"/>
              </a:rPr>
              <a:t>NPQ in Leading Primary Mathematics (NPQLPM)</a:t>
            </a:r>
            <a:endParaRPr lang="en-US" altLang="en-US" sz="5500" b="1">
              <a:latin typeface="Constantia" panose="02030602050306030303" pitchFamily="18" charset="0"/>
            </a:endParaRPr>
          </a:p>
        </p:txBody>
      </p:sp>
      <p:sp>
        <p:nvSpPr>
          <p:cNvPr id="5" name="TextBox 4">
            <a:extLst>
              <a:ext uri="{FF2B5EF4-FFF2-40B4-BE49-F238E27FC236}">
                <a16:creationId xmlns:a16="http://schemas.microsoft.com/office/drawing/2014/main" id="{2027514C-6570-405D-8AEF-F3FC60C370F2}"/>
              </a:ext>
            </a:extLst>
          </p:cNvPr>
          <p:cNvSpPr txBox="1"/>
          <p:nvPr/>
        </p:nvSpPr>
        <p:spPr>
          <a:xfrm>
            <a:off x="485775" y="1973263"/>
            <a:ext cx="8772525" cy="646112"/>
          </a:xfrm>
          <a:prstGeom prst="rect">
            <a:avLst/>
          </a:prstGeom>
          <a:noFill/>
        </p:spPr>
        <p:txBody>
          <a:bodyPr>
            <a:spAutoFit/>
          </a:bodyPr>
          <a:lstStyle/>
          <a:p>
            <a:pPr eaLnBrk="1" fontAlgn="auto" hangingPunct="1">
              <a:spcBef>
                <a:spcPts val="0"/>
              </a:spcBef>
              <a:spcAft>
                <a:spcPts val="0"/>
              </a:spcAft>
              <a:defRPr/>
            </a:pPr>
            <a:r>
              <a:rPr lang="en-GB">
                <a:latin typeface="+mn-lt"/>
                <a:ea typeface="+mn-lt"/>
                <a:cs typeface="+mn-lt"/>
              </a:rPr>
              <a:t>For teachers and school leaders who have, or are aspiring to have, responsibilities for </a:t>
            </a:r>
            <a:r>
              <a:rPr lang="en-GB" b="1">
                <a:latin typeface="+mn-lt"/>
                <a:ea typeface="+mn-lt"/>
                <a:cs typeface="+mn-lt"/>
              </a:rPr>
              <a:t>leading mathematics </a:t>
            </a:r>
            <a:r>
              <a:rPr lang="en-GB">
                <a:latin typeface="+mn-lt"/>
                <a:ea typeface="+mn-lt"/>
                <a:cs typeface="+mn-lt"/>
              </a:rPr>
              <a:t>across a school, year group, key stage or phase.</a:t>
            </a:r>
          </a:p>
        </p:txBody>
      </p:sp>
      <p:graphicFrame>
        <p:nvGraphicFramePr>
          <p:cNvPr id="2" name="Table 1">
            <a:extLst>
              <a:ext uri="{FF2B5EF4-FFF2-40B4-BE49-F238E27FC236}">
                <a16:creationId xmlns:a16="http://schemas.microsoft.com/office/drawing/2014/main" id="{2DDA2B51-B2FC-0B7C-7FA1-336CA0D29358}"/>
              </a:ext>
            </a:extLst>
          </p:cNvPr>
          <p:cNvGraphicFramePr>
            <a:graphicFrameLocks/>
          </p:cNvGraphicFramePr>
          <p:nvPr/>
        </p:nvGraphicFramePr>
        <p:xfrm>
          <a:off x="6259513" y="2770188"/>
          <a:ext cx="5246687" cy="3562350"/>
        </p:xfrm>
        <a:graphic>
          <a:graphicData uri="http://schemas.openxmlformats.org/drawingml/2006/table">
            <a:tbl>
              <a:tblPr firstRow="1" bandRow="1">
                <a:tableStyleId>{5C22544A-7EE6-4342-B048-85BDC9FD1C3A}</a:tableStyleId>
              </a:tblPr>
              <a:tblGrid>
                <a:gridCol w="5246687">
                  <a:extLst>
                    <a:ext uri="{9D8B030D-6E8A-4147-A177-3AD203B41FA5}">
                      <a16:colId xmlns:a16="http://schemas.microsoft.com/office/drawing/2014/main" val="20000"/>
                    </a:ext>
                  </a:extLst>
                </a:gridCol>
              </a:tblGrid>
              <a:tr h="690183">
                <a:tc>
                  <a:txBody>
                    <a:bodyPr/>
                    <a:lstStyle/>
                    <a:p>
                      <a:pPr lvl="0" algn="ctr">
                        <a:lnSpc>
                          <a:spcPct val="110000"/>
                        </a:lnSpc>
                        <a:spcAft>
                          <a:spcPts val="600"/>
                        </a:spcAft>
                        <a:buNone/>
                      </a:pPr>
                      <a:endParaRPr lang="en-GB" sz="600" b="1">
                        <a:solidFill>
                          <a:schemeClr val="bg1"/>
                        </a:solidFill>
                        <a:effectLst/>
                      </a:endParaRPr>
                    </a:p>
                    <a:p>
                      <a:pPr lvl="0" algn="ctr">
                        <a:lnSpc>
                          <a:spcPct val="110000"/>
                        </a:lnSpc>
                        <a:spcAft>
                          <a:spcPts val="600"/>
                        </a:spcAft>
                        <a:buNone/>
                      </a:pPr>
                      <a:r>
                        <a:rPr lang="en-GB" sz="2000" b="1" dirty="0">
                          <a:solidFill>
                            <a:schemeClr val="bg1"/>
                          </a:solidFill>
                          <a:effectLst/>
                          <a:latin typeface="+mj-lt"/>
                        </a:rPr>
                        <a:t>Programme benefits</a:t>
                      </a:r>
                    </a:p>
                  </a:txBody>
                  <a:tcPr marL="68584" marR="68584" marT="0" marB="0">
                    <a:solidFill>
                      <a:srgbClr val="3663F0"/>
                    </a:solidFill>
                  </a:tcPr>
                </a:tc>
                <a:extLst>
                  <a:ext uri="{0D108BD9-81ED-4DB2-BD59-A6C34878D82A}">
                    <a16:rowId xmlns:a16="http://schemas.microsoft.com/office/drawing/2014/main" val="10000"/>
                  </a:ext>
                </a:extLst>
              </a:tr>
              <a:tr h="2872167">
                <a:tc>
                  <a:txBody>
                    <a:bodyPr/>
                    <a:lstStyle/>
                    <a:p>
                      <a:pPr marL="342900" lvl="0" indent="-342900" algn="l">
                        <a:lnSpc>
                          <a:spcPct val="100000"/>
                        </a:lnSpc>
                        <a:spcBef>
                          <a:spcPts val="0"/>
                        </a:spcBef>
                        <a:spcAft>
                          <a:spcPts val="0"/>
                        </a:spcAft>
                        <a:buClr>
                          <a:srgbClr val="000000"/>
                        </a:buClr>
                        <a:buFont typeface="Wingdings" panose="020B0604020202020204" pitchFamily="34" charset="0"/>
                        <a:buChar char="ü"/>
                      </a:pPr>
                      <a:endParaRPr lang="en-GB" sz="1800" b="0" i="0" u="none" strike="noStrike" kern="1200" noProof="0">
                        <a:effectLst/>
                        <a:latin typeface="Arial"/>
                      </a:endParaRPr>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effectLst/>
                          <a:latin typeface="+mn-lt"/>
                        </a:rPr>
                        <a:t>Develop as a specialist in your role. </a:t>
                      </a:r>
                      <a:endParaRPr lang="en-GB" sz="1800" dirty="0"/>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effectLst/>
                          <a:latin typeface="+mn-lt"/>
                        </a:rPr>
                        <a:t>Gain the skills for successful leadership. </a:t>
                      </a:r>
                      <a:endParaRPr lang="en-GB" sz="1800" dirty="0"/>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effectLst/>
                          <a:latin typeface="+mn-lt"/>
                        </a:rPr>
                        <a:t>Learn to effectively support colleagues. </a:t>
                      </a:r>
                      <a:endParaRPr lang="en-GB" sz="1800" dirty="0"/>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effectLst/>
                          <a:latin typeface="+mn-lt"/>
                        </a:rPr>
                        <a:t>Free one-to-one support and coaching. </a:t>
                      </a:r>
                      <a:endParaRPr lang="en-GB" sz="1800" dirty="0"/>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effectLst/>
                          <a:latin typeface="+mn-lt"/>
                        </a:rPr>
                        <a:t>Join a passionate network striving for educational equality. </a:t>
                      </a:r>
                      <a:endParaRPr lang="en-GB" sz="1800" dirty="0"/>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solidFill>
                            <a:srgbClr val="000000"/>
                          </a:solidFill>
                          <a:effectLst/>
                          <a:latin typeface="Arial"/>
                        </a:rPr>
                        <a:t>DfE funding will target teachers and leaders serving schools in more deprived communities</a:t>
                      </a:r>
                      <a:endParaRPr lang="en-GB" sz="1800"/>
                    </a:p>
                  </a:txBody>
                  <a:tcPr marL="68584" marR="68584" marT="0" marB="0"/>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8CB70627-4C0C-D0AF-0B49-971802ECA45A}"/>
              </a:ext>
            </a:extLst>
          </p:cNvPr>
          <p:cNvGraphicFramePr>
            <a:graphicFrameLocks/>
          </p:cNvGraphicFramePr>
          <p:nvPr/>
        </p:nvGraphicFramePr>
        <p:xfrm>
          <a:off x="581025" y="2770188"/>
          <a:ext cx="5246688" cy="3611562"/>
        </p:xfrm>
        <a:graphic>
          <a:graphicData uri="http://schemas.openxmlformats.org/drawingml/2006/table">
            <a:tbl>
              <a:tblPr firstRow="1" bandRow="1">
                <a:tableStyleId>{5C22544A-7EE6-4342-B048-85BDC9FD1C3A}</a:tableStyleId>
              </a:tblPr>
              <a:tblGrid>
                <a:gridCol w="5246688">
                  <a:extLst>
                    <a:ext uri="{9D8B030D-6E8A-4147-A177-3AD203B41FA5}">
                      <a16:colId xmlns:a16="http://schemas.microsoft.com/office/drawing/2014/main" val="20000"/>
                    </a:ext>
                  </a:extLst>
                </a:gridCol>
              </a:tblGrid>
              <a:tr h="738839">
                <a:tc>
                  <a:txBody>
                    <a:bodyPr/>
                    <a:lstStyle/>
                    <a:p>
                      <a:pPr lvl="0" algn="ctr">
                        <a:lnSpc>
                          <a:spcPct val="110000"/>
                        </a:lnSpc>
                        <a:spcAft>
                          <a:spcPts val="600"/>
                        </a:spcAft>
                        <a:buNone/>
                      </a:pPr>
                      <a:endParaRPr lang="en-GB" sz="600" b="1">
                        <a:solidFill>
                          <a:schemeClr val="bg1"/>
                        </a:solidFill>
                        <a:effectLst/>
                      </a:endParaRPr>
                    </a:p>
                    <a:p>
                      <a:pPr lvl="0" algn="ctr">
                        <a:lnSpc>
                          <a:spcPct val="110000"/>
                        </a:lnSpc>
                        <a:spcAft>
                          <a:spcPts val="600"/>
                        </a:spcAft>
                        <a:buNone/>
                      </a:pPr>
                      <a:r>
                        <a:rPr lang="en-GB" sz="2000" b="1">
                          <a:solidFill>
                            <a:schemeClr val="bg1"/>
                          </a:solidFill>
                          <a:effectLst/>
                          <a:latin typeface="+mn-lt"/>
                        </a:rPr>
                        <a:t>Modules include...</a:t>
                      </a:r>
                    </a:p>
                  </a:txBody>
                  <a:tcPr marL="68584" marR="68584" marT="0" marB="0">
                    <a:solidFill>
                      <a:srgbClr val="3663F0"/>
                    </a:solidFill>
                  </a:tcPr>
                </a:tc>
                <a:extLst>
                  <a:ext uri="{0D108BD9-81ED-4DB2-BD59-A6C34878D82A}">
                    <a16:rowId xmlns:a16="http://schemas.microsoft.com/office/drawing/2014/main" val="10000"/>
                  </a:ext>
                </a:extLst>
              </a:tr>
              <a:tr h="2872723">
                <a:tc>
                  <a:txBody>
                    <a:bodyPr/>
                    <a:lstStyle/>
                    <a:p>
                      <a:pPr marL="285750" marR="0" lvl="0" indent="-285750" algn="l">
                        <a:lnSpc>
                          <a:spcPct val="100000"/>
                        </a:lnSpc>
                        <a:spcBef>
                          <a:spcPts val="0"/>
                        </a:spcBef>
                        <a:spcAft>
                          <a:spcPts val="0"/>
                        </a:spcAft>
                        <a:buClr>
                          <a:srgbClr val="000000"/>
                        </a:buClr>
                        <a:buFont typeface="Arial"/>
                        <a:buChar char="•"/>
                      </a:pPr>
                      <a:endParaRPr lang="en-GB" sz="1800" b="0" i="0" u="none" strike="noStrike" kern="1200" noProof="0">
                        <a:solidFill>
                          <a:schemeClr val="tx1"/>
                        </a:solidFill>
                        <a:effectLst/>
                        <a:latin typeface="+mn-lt"/>
                      </a:endParaRP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rPr>
                        <a:t>Teaching </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rPr>
                        <a:t>Implementation </a:t>
                      </a:r>
                      <a:endParaRPr lang="en-GB" sz="1800"/>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rPr>
                        <a:t>School culture </a:t>
                      </a:r>
                      <a:endParaRPr lang="en-GB" sz="1800"/>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rPr>
                        <a:t>How pupils learn </a:t>
                      </a:r>
                      <a:endParaRPr lang="en-GB" sz="1800"/>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rPr>
                        <a:t>Subject and curriculum </a:t>
                      </a:r>
                      <a:endParaRPr lang="en-GB" sz="1800"/>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rPr>
                        <a:t>Classroom practice </a:t>
                      </a:r>
                      <a:endParaRPr lang="en-GB" sz="1800"/>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rPr>
                        <a:t>Adaptive teaching </a:t>
                      </a:r>
                      <a:endParaRPr lang="en-GB" sz="1800"/>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rPr>
                        <a:t>Assessment </a:t>
                      </a:r>
                      <a:endParaRPr lang="en-GB" sz="1800"/>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rPr>
                        <a:t>Professional development</a:t>
                      </a:r>
                      <a:endParaRPr lang="en-GB" sz="1800"/>
                    </a:p>
                  </a:txBody>
                  <a:tcPr marL="68584" marR="68584"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5">
            <a:extLst>
              <a:ext uri="{FF2B5EF4-FFF2-40B4-BE49-F238E27FC236}">
                <a16:creationId xmlns:a16="http://schemas.microsoft.com/office/drawing/2014/main" id="{D920D0A4-3575-4C30-860B-4B3298C617E9}"/>
              </a:ext>
            </a:extLst>
          </p:cNvPr>
          <p:cNvGraphicFramePr>
            <a:graphicFrameLocks/>
          </p:cNvGraphicFramePr>
          <p:nvPr>
            <p:extLst>
              <p:ext uri="{D42A27DB-BD31-4B8C-83A1-F6EECF244321}">
                <p14:modId xmlns:p14="http://schemas.microsoft.com/office/powerpoint/2010/main" val="3006379190"/>
              </p:ext>
            </p:extLst>
          </p:nvPr>
        </p:nvGraphicFramePr>
        <p:xfrm>
          <a:off x="7644330" y="2055549"/>
          <a:ext cx="3707327" cy="3052029"/>
        </p:xfrm>
        <a:graphic>
          <a:graphicData uri="http://schemas.openxmlformats.org/drawingml/2006/table">
            <a:tbl>
              <a:tblPr firstRow="1" bandRow="1">
                <a:tableStyleId>{5C22544A-7EE6-4342-B048-85BDC9FD1C3A}</a:tableStyleId>
              </a:tblPr>
              <a:tblGrid>
                <a:gridCol w="3707327">
                  <a:extLst>
                    <a:ext uri="{9D8B030D-6E8A-4147-A177-3AD203B41FA5}">
                      <a16:colId xmlns:a16="http://schemas.microsoft.com/office/drawing/2014/main" val="3065672973"/>
                    </a:ext>
                  </a:extLst>
                </a:gridCol>
              </a:tblGrid>
              <a:tr h="367631">
                <a:tc>
                  <a:txBody>
                    <a:bodyPr/>
                    <a:lstStyle/>
                    <a:p>
                      <a:pPr lvl="0" algn="ctr">
                        <a:lnSpc>
                          <a:spcPct val="110000"/>
                        </a:lnSpc>
                        <a:spcAft>
                          <a:spcPts val="600"/>
                        </a:spcAft>
                        <a:buNone/>
                      </a:pPr>
                      <a:r>
                        <a:rPr lang="en-GB" sz="2000" b="1">
                          <a:solidFill>
                            <a:schemeClr val="bg1"/>
                          </a:solidFill>
                          <a:effectLst/>
                        </a:rPr>
                        <a:t>Cost and funding</a:t>
                      </a:r>
                    </a:p>
                  </a:txBody>
                  <a:tcPr marL="68580" marR="68580" marT="0" marB="0">
                    <a:solidFill>
                      <a:srgbClr val="3663F0"/>
                    </a:solidFill>
                  </a:tcPr>
                </a:tc>
                <a:extLst>
                  <a:ext uri="{0D108BD9-81ED-4DB2-BD59-A6C34878D82A}">
                    <a16:rowId xmlns:a16="http://schemas.microsoft.com/office/drawing/2014/main" val="2466153644"/>
                  </a:ext>
                </a:extLst>
              </a:tr>
              <a:tr h="2684398">
                <a:tc>
                  <a:txBody>
                    <a:bodyPr/>
                    <a:lstStyle/>
                    <a:p>
                      <a:pPr marL="0" lvl="0" indent="0">
                        <a:lnSpc>
                          <a:spcPct val="110000"/>
                        </a:lnSpc>
                        <a:spcAft>
                          <a:spcPts val="600"/>
                        </a:spcAft>
                        <a:buNone/>
                      </a:pPr>
                      <a:r>
                        <a:rPr lang="en-GB" sz="1600" b="0" i="0" u="none" strike="noStrike" kern="1200" noProof="0" dirty="0">
                          <a:solidFill>
                            <a:srgbClr val="000000"/>
                          </a:solidFill>
                          <a:effectLst/>
                          <a:latin typeface="Arial"/>
                        </a:rPr>
                        <a:t>Limited funded spaces are available across all programmes. For more information refer to slide 11 of this deck or visit the </a:t>
                      </a:r>
                      <a:r>
                        <a:rPr lang="en-GB" sz="1600" b="0" i="0" u="none" strike="noStrike" kern="1200" noProof="0" dirty="0">
                          <a:effectLst/>
                          <a:latin typeface="Arial"/>
                          <a:hlinkClick r:id="rId2"/>
                        </a:rPr>
                        <a:t>DfE website</a:t>
                      </a:r>
                      <a:r>
                        <a:rPr lang="en-GB" sz="1600" b="0" i="0" u="none" strike="noStrike" kern="1200" noProof="0" dirty="0">
                          <a:solidFill>
                            <a:srgbClr val="000000"/>
                          </a:solidFill>
                          <a:effectLst/>
                          <a:latin typeface="Arial"/>
                        </a:rPr>
                        <a:t> for full details.</a:t>
                      </a:r>
                      <a:endParaRPr lang="en-US" dirty="0">
                        <a:solidFill>
                          <a:srgbClr val="000000"/>
                        </a:solidFill>
                        <a:latin typeface="Arial"/>
                      </a:endParaRPr>
                    </a:p>
                    <a:p>
                      <a:pPr marL="0" lvl="0" indent="0">
                        <a:lnSpc>
                          <a:spcPct val="110000"/>
                        </a:lnSpc>
                        <a:spcAft>
                          <a:spcPts val="600"/>
                        </a:spcAft>
                        <a:buNone/>
                      </a:pPr>
                      <a:endParaRPr lang="en-GB" sz="1600" b="0" i="0" u="none" strike="noStrike" kern="1200" noProof="0" dirty="0">
                        <a:effectLst/>
                      </a:endParaRPr>
                    </a:p>
                    <a:p>
                      <a:pPr lvl="0" algn="l">
                        <a:lnSpc>
                          <a:spcPct val="100000"/>
                        </a:lnSpc>
                        <a:spcBef>
                          <a:spcPts val="0"/>
                        </a:spcBef>
                        <a:spcAft>
                          <a:spcPts val="0"/>
                        </a:spcAft>
                        <a:buNone/>
                      </a:pPr>
                      <a:r>
                        <a:rPr lang="en-GB" sz="1600" b="0" i="0" u="none" strike="noStrike" kern="1200" noProof="0" dirty="0">
                          <a:solidFill>
                            <a:srgbClr val="000000"/>
                          </a:solidFill>
                          <a:effectLst/>
                          <a:latin typeface="Arial"/>
                        </a:rPr>
                        <a:t>For applicants not in receipt of a funded space, the programme cost is:</a:t>
                      </a:r>
                      <a:r>
                        <a:rPr lang="en-GB" sz="1600" b="0" i="0" u="none" strike="noStrike" kern="1200" noProof="0" dirty="0">
                          <a:effectLst/>
                          <a:latin typeface="Arial"/>
                        </a:rPr>
                        <a:t> </a:t>
                      </a:r>
                      <a:r>
                        <a:rPr lang="en-GB" sz="1600" b="1" i="0" u="sng" strike="noStrike" kern="1200" noProof="0" dirty="0">
                          <a:effectLst/>
                          <a:latin typeface="Arial"/>
                        </a:rPr>
                        <a:t>£1,090 </a:t>
                      </a:r>
                      <a:endParaRPr lang="en-GB" b="1" u="sng" dirty="0"/>
                    </a:p>
                  </a:txBody>
                  <a:tcPr marL="68580" marR="68580" marT="0" marB="0">
                    <a:solidFill>
                      <a:schemeClr val="accent2">
                        <a:lumMod val="90000"/>
                      </a:schemeClr>
                    </a:solidFill>
                  </a:tcPr>
                </a:tc>
                <a:extLst>
                  <a:ext uri="{0D108BD9-81ED-4DB2-BD59-A6C34878D82A}">
                    <a16:rowId xmlns:a16="http://schemas.microsoft.com/office/drawing/2014/main" val="71772134"/>
                  </a:ext>
                </a:extLst>
              </a:tr>
            </a:tbl>
          </a:graphicData>
        </a:graphic>
      </p:graphicFrame>
      <p:sp useBgFill="1">
        <p:nvSpPr>
          <p:cNvPr id="4" name="Title 1">
            <a:extLst>
              <a:ext uri="{FF2B5EF4-FFF2-40B4-BE49-F238E27FC236}">
                <a16:creationId xmlns:a16="http://schemas.microsoft.com/office/drawing/2014/main" id="{D4C779A4-8BFA-443B-B2C3-2700461A3938}"/>
              </a:ext>
            </a:extLst>
          </p:cNvPr>
          <p:cNvSpPr txBox="1">
            <a:spLocks/>
          </p:cNvSpPr>
          <p:nvPr/>
        </p:nvSpPr>
        <p:spPr>
          <a:xfrm>
            <a:off x="779447" y="479978"/>
            <a:ext cx="10215123" cy="801688"/>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5500" b="1" kern="1200">
                <a:solidFill>
                  <a:schemeClr val="tx1"/>
                </a:solidFill>
                <a:latin typeface="Constantia" panose="02030602050306030303" pitchFamily="18" charset="0"/>
                <a:ea typeface="+mj-ea"/>
                <a:cs typeface="+mj-cs"/>
              </a:defRPr>
            </a:lvl1pPr>
          </a:lstStyle>
          <a:p>
            <a:r>
              <a:rPr lang="en-GB" sz="4400" dirty="0">
                <a:latin typeface="Constantia"/>
              </a:rPr>
              <a:t>Leadership NPQs (EYL)</a:t>
            </a:r>
            <a:endParaRPr lang="en-US" dirty="0"/>
          </a:p>
        </p:txBody>
      </p:sp>
      <p:graphicFrame>
        <p:nvGraphicFramePr>
          <p:cNvPr id="6" name="Table 5">
            <a:extLst>
              <a:ext uri="{FF2B5EF4-FFF2-40B4-BE49-F238E27FC236}">
                <a16:creationId xmlns:a16="http://schemas.microsoft.com/office/drawing/2014/main" id="{D3841D39-EE04-4000-8CBD-43796BA57948}"/>
              </a:ext>
            </a:extLst>
          </p:cNvPr>
          <p:cNvGraphicFramePr>
            <a:graphicFrameLocks noGrp="1"/>
          </p:cNvGraphicFramePr>
          <p:nvPr/>
        </p:nvGraphicFramePr>
        <p:xfrm>
          <a:off x="840343" y="1553672"/>
          <a:ext cx="6177557" cy="3540391"/>
        </p:xfrm>
        <a:graphic>
          <a:graphicData uri="http://schemas.openxmlformats.org/drawingml/2006/table">
            <a:tbl>
              <a:tblPr firstRow="1" bandRow="1">
                <a:tableStyleId>{5C22544A-7EE6-4342-B048-85BDC9FD1C3A}</a:tableStyleId>
              </a:tblPr>
              <a:tblGrid>
                <a:gridCol w="3498153">
                  <a:extLst>
                    <a:ext uri="{9D8B030D-6E8A-4147-A177-3AD203B41FA5}">
                      <a16:colId xmlns:a16="http://schemas.microsoft.com/office/drawing/2014/main" val="2589197009"/>
                    </a:ext>
                  </a:extLst>
                </a:gridCol>
                <a:gridCol w="2679404">
                  <a:extLst>
                    <a:ext uri="{9D8B030D-6E8A-4147-A177-3AD203B41FA5}">
                      <a16:colId xmlns:a16="http://schemas.microsoft.com/office/drawing/2014/main" val="1912454315"/>
                    </a:ext>
                  </a:extLst>
                </a:gridCol>
              </a:tblGrid>
              <a:tr h="471054">
                <a:tc>
                  <a:txBody>
                    <a:bodyPr/>
                    <a:lstStyle/>
                    <a:p>
                      <a:pPr algn="ctr" rtl="0" fontAlgn="base"/>
                      <a:r>
                        <a:rPr lang="en-GB" sz="2000">
                          <a:solidFill>
                            <a:schemeClr val="bg1"/>
                          </a:solidFill>
                          <a:effectLst/>
                        </a:rPr>
                        <a:t>Learning activity </a:t>
                      </a:r>
                    </a:p>
                  </a:txBody>
                  <a:tcPr>
                    <a:solidFill>
                      <a:srgbClr val="3663F0"/>
                    </a:solidFill>
                  </a:tcPr>
                </a:tc>
                <a:tc>
                  <a:txBody>
                    <a:bodyPr/>
                    <a:lstStyle/>
                    <a:p>
                      <a:pPr algn="ctr" rtl="0" fontAlgn="base"/>
                      <a:r>
                        <a:rPr lang="en-GB" sz="2000">
                          <a:solidFill>
                            <a:schemeClr val="bg1"/>
                          </a:solidFill>
                          <a:effectLst/>
                        </a:rPr>
                        <a:t>Hours</a:t>
                      </a:r>
                    </a:p>
                  </a:txBody>
                  <a:tcPr>
                    <a:solidFill>
                      <a:srgbClr val="3663F0"/>
                    </a:solidFill>
                  </a:tcPr>
                </a:tc>
                <a:extLst>
                  <a:ext uri="{0D108BD9-81ED-4DB2-BD59-A6C34878D82A}">
                    <a16:rowId xmlns:a16="http://schemas.microsoft.com/office/drawing/2014/main" val="1664479254"/>
                  </a:ext>
                </a:extLst>
              </a:tr>
              <a:tr h="382941">
                <a:tc>
                  <a:txBody>
                    <a:bodyPr/>
                    <a:lstStyle/>
                    <a:p>
                      <a:pPr algn="ctr" rtl="0" fontAlgn="base"/>
                      <a:r>
                        <a:rPr lang="en-GB" sz="1400">
                          <a:effectLst/>
                        </a:rPr>
                        <a:t>Introduction module </a:t>
                      </a:r>
                    </a:p>
                  </a:txBody>
                  <a:tcPr>
                    <a:solidFill>
                      <a:schemeClr val="accent2"/>
                    </a:solidFill>
                  </a:tcPr>
                </a:tc>
                <a:tc>
                  <a:txBody>
                    <a:bodyPr/>
                    <a:lstStyle/>
                    <a:p>
                      <a:pPr algn="ctr" rtl="0" fontAlgn="base"/>
                      <a:r>
                        <a:rPr lang="en-GB" sz="1400">
                          <a:effectLst/>
                        </a:rPr>
                        <a:t>1</a:t>
                      </a:r>
                    </a:p>
                  </a:txBody>
                  <a:tcPr>
                    <a:solidFill>
                      <a:schemeClr val="accent2"/>
                    </a:solidFill>
                  </a:tcPr>
                </a:tc>
                <a:extLst>
                  <a:ext uri="{0D108BD9-81ED-4DB2-BD59-A6C34878D82A}">
                    <a16:rowId xmlns:a16="http://schemas.microsoft.com/office/drawing/2014/main" val="808364756"/>
                  </a:ext>
                </a:extLst>
              </a:tr>
              <a:tr h="311727">
                <a:tc>
                  <a:txBody>
                    <a:bodyPr/>
                    <a:lstStyle/>
                    <a:p>
                      <a:pPr algn="ctr" rtl="0" fontAlgn="base"/>
                      <a:r>
                        <a:rPr lang="en-GB" sz="1400">
                          <a:effectLst/>
                        </a:rPr>
                        <a:t>Introduction call</a:t>
                      </a:r>
                    </a:p>
                  </a:txBody>
                  <a:tcPr>
                    <a:solidFill>
                      <a:srgbClr val="FAC832"/>
                    </a:solidFill>
                  </a:tcPr>
                </a:tc>
                <a:tc>
                  <a:txBody>
                    <a:bodyPr/>
                    <a:lstStyle/>
                    <a:p>
                      <a:pPr algn="ctr" rtl="0" fontAlgn="base"/>
                      <a:r>
                        <a:rPr lang="en-GB" sz="1400">
                          <a:effectLst/>
                        </a:rPr>
                        <a:t>0.5</a:t>
                      </a:r>
                    </a:p>
                  </a:txBody>
                  <a:tcPr>
                    <a:solidFill>
                      <a:srgbClr val="FAC832"/>
                    </a:solidFill>
                  </a:tcPr>
                </a:tc>
                <a:extLst>
                  <a:ext uri="{0D108BD9-81ED-4DB2-BD59-A6C34878D82A}">
                    <a16:rowId xmlns:a16="http://schemas.microsoft.com/office/drawing/2014/main" val="1749961490"/>
                  </a:ext>
                </a:extLst>
              </a:tr>
              <a:tr h="332509">
                <a:tc>
                  <a:txBody>
                    <a:bodyPr/>
                    <a:lstStyle/>
                    <a:p>
                      <a:pPr algn="ctr" rtl="0" fontAlgn="base"/>
                      <a:r>
                        <a:rPr lang="en-GB" sz="1400">
                          <a:effectLst/>
                        </a:rPr>
                        <a:t>Online learning modules</a:t>
                      </a:r>
                    </a:p>
                  </a:txBody>
                  <a:tcPr>
                    <a:solidFill>
                      <a:schemeClr val="accent2"/>
                    </a:solidFill>
                  </a:tcPr>
                </a:tc>
                <a:tc>
                  <a:txBody>
                    <a:bodyPr/>
                    <a:lstStyle/>
                    <a:p>
                      <a:pPr algn="ctr" rtl="0" fontAlgn="base"/>
                      <a:r>
                        <a:rPr lang="en-GB" sz="1400">
                          <a:effectLst/>
                        </a:rPr>
                        <a:t>40</a:t>
                      </a:r>
                    </a:p>
                  </a:txBody>
                  <a:tcPr>
                    <a:solidFill>
                      <a:schemeClr val="accent2"/>
                    </a:solidFill>
                  </a:tcPr>
                </a:tc>
                <a:extLst>
                  <a:ext uri="{0D108BD9-81ED-4DB2-BD59-A6C34878D82A}">
                    <a16:rowId xmlns:a16="http://schemas.microsoft.com/office/drawing/2014/main" val="919851461"/>
                  </a:ext>
                </a:extLst>
              </a:tr>
              <a:tr h="152400">
                <a:tc>
                  <a:txBody>
                    <a:bodyPr/>
                    <a:lstStyle/>
                    <a:p>
                      <a:pPr algn="ctr" rtl="0" fontAlgn="base"/>
                      <a:r>
                        <a:rPr lang="en-GB" sz="1400">
                          <a:effectLst/>
                        </a:rPr>
                        <a:t>Seminars </a:t>
                      </a:r>
                    </a:p>
                  </a:txBody>
                  <a:tcPr>
                    <a:solidFill>
                      <a:srgbClr val="FAC832"/>
                    </a:solidFill>
                  </a:tcPr>
                </a:tc>
                <a:tc>
                  <a:txBody>
                    <a:bodyPr/>
                    <a:lstStyle/>
                    <a:p>
                      <a:pPr algn="ctr" rtl="0" fontAlgn="base"/>
                      <a:r>
                        <a:rPr lang="en-GB" sz="1400">
                          <a:effectLst/>
                        </a:rPr>
                        <a:t>11.5</a:t>
                      </a:r>
                    </a:p>
                  </a:txBody>
                  <a:tcPr>
                    <a:solidFill>
                      <a:srgbClr val="FAC832"/>
                    </a:solidFill>
                  </a:tcPr>
                </a:tc>
                <a:extLst>
                  <a:ext uri="{0D108BD9-81ED-4DB2-BD59-A6C34878D82A}">
                    <a16:rowId xmlns:a16="http://schemas.microsoft.com/office/drawing/2014/main" val="3894627873"/>
                  </a:ext>
                </a:extLst>
              </a:tr>
              <a:tr h="152400">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a:effectLst/>
                        </a:rPr>
                        <a:t>Practical implementation cycle </a:t>
                      </a:r>
                    </a:p>
                  </a:txBody>
                  <a:tcPr>
                    <a:solidFill>
                      <a:schemeClr val="accent2"/>
                    </a:solidFill>
                  </a:tcPr>
                </a:tc>
                <a:tc>
                  <a:txBody>
                    <a:bodyPr/>
                    <a:lstStyle/>
                    <a:p>
                      <a:pPr algn="ctr" rtl="0" fontAlgn="base"/>
                      <a:r>
                        <a:rPr lang="en-GB" sz="1400">
                          <a:effectLst/>
                        </a:rPr>
                        <a:t>5</a:t>
                      </a:r>
                    </a:p>
                  </a:txBody>
                  <a:tcPr>
                    <a:solidFill>
                      <a:schemeClr val="accent2"/>
                    </a:solidFill>
                  </a:tcPr>
                </a:tc>
                <a:extLst>
                  <a:ext uri="{0D108BD9-81ED-4DB2-BD59-A6C34878D82A}">
                    <a16:rowId xmlns:a16="http://schemas.microsoft.com/office/drawing/2014/main" val="433877426"/>
                  </a:ext>
                </a:extLst>
              </a:tr>
              <a:tr h="152400">
                <a:tc>
                  <a:txBody>
                    <a:bodyPr/>
                    <a:lstStyle/>
                    <a:p>
                      <a:pPr algn="ctr" rtl="0" fontAlgn="base"/>
                      <a:r>
                        <a:rPr lang="en-GB" sz="1400">
                          <a:effectLst/>
                        </a:rPr>
                        <a:t>Conference 1 </a:t>
                      </a:r>
                    </a:p>
                  </a:txBody>
                  <a:tcPr>
                    <a:solidFill>
                      <a:srgbClr val="FAC832"/>
                    </a:solidFill>
                  </a:tcPr>
                </a:tc>
                <a:tc>
                  <a:txBody>
                    <a:bodyPr/>
                    <a:lstStyle/>
                    <a:p>
                      <a:pPr algn="ctr" rtl="0" fontAlgn="base"/>
                      <a:r>
                        <a:rPr lang="en-GB" sz="1400">
                          <a:effectLst/>
                        </a:rPr>
                        <a:t>6</a:t>
                      </a:r>
                    </a:p>
                  </a:txBody>
                  <a:tcPr>
                    <a:solidFill>
                      <a:srgbClr val="FAC832"/>
                    </a:solidFill>
                  </a:tcPr>
                </a:tc>
                <a:extLst>
                  <a:ext uri="{0D108BD9-81ED-4DB2-BD59-A6C34878D82A}">
                    <a16:rowId xmlns:a16="http://schemas.microsoft.com/office/drawing/2014/main" val="469061408"/>
                  </a:ext>
                </a:extLst>
              </a:tr>
              <a:tr h="152400">
                <a:tc>
                  <a:txBody>
                    <a:bodyPr/>
                    <a:lstStyle/>
                    <a:p>
                      <a:pPr algn="ctr" rtl="0" fontAlgn="base"/>
                      <a:r>
                        <a:rPr lang="en-GB" sz="1400">
                          <a:effectLst/>
                        </a:rPr>
                        <a:t>Trust/school or setting visits</a:t>
                      </a:r>
                    </a:p>
                  </a:txBody>
                  <a:tcPr>
                    <a:solidFill>
                      <a:srgbClr val="FAC832"/>
                    </a:solidFill>
                  </a:tcPr>
                </a:tc>
                <a:tc>
                  <a:txBody>
                    <a:bodyPr/>
                    <a:lstStyle/>
                    <a:p>
                      <a:pPr algn="ctr" rtl="0" fontAlgn="base"/>
                      <a:r>
                        <a:rPr lang="en-GB" sz="1400">
                          <a:effectLst/>
                        </a:rPr>
                        <a:t>7</a:t>
                      </a:r>
                    </a:p>
                  </a:txBody>
                  <a:tcPr>
                    <a:solidFill>
                      <a:srgbClr val="FAC832"/>
                    </a:solidFill>
                  </a:tcPr>
                </a:tc>
                <a:extLst>
                  <a:ext uri="{0D108BD9-81ED-4DB2-BD59-A6C34878D82A}">
                    <a16:rowId xmlns:a16="http://schemas.microsoft.com/office/drawing/2014/main" val="3926287017"/>
                  </a:ext>
                </a:extLst>
              </a:tr>
              <a:tr h="173182">
                <a:tc>
                  <a:txBody>
                    <a:bodyPr/>
                    <a:lstStyle/>
                    <a:p>
                      <a:pPr algn="ctr" rtl="0" fontAlgn="base"/>
                      <a:r>
                        <a:rPr lang="en-GB" sz="1400">
                          <a:effectLst/>
                        </a:rPr>
                        <a:t>Conference 2</a:t>
                      </a:r>
                    </a:p>
                  </a:txBody>
                  <a:tcPr>
                    <a:solidFill>
                      <a:srgbClr val="FAC832"/>
                    </a:solidFill>
                  </a:tcPr>
                </a:tc>
                <a:tc>
                  <a:txBody>
                    <a:bodyPr/>
                    <a:lstStyle/>
                    <a:p>
                      <a:pPr algn="ctr" rtl="0" fontAlgn="base"/>
                      <a:r>
                        <a:rPr lang="en-GB" sz="1400">
                          <a:effectLst/>
                        </a:rPr>
                        <a:t>6</a:t>
                      </a:r>
                    </a:p>
                  </a:txBody>
                  <a:tcPr>
                    <a:solidFill>
                      <a:srgbClr val="FAC832"/>
                    </a:solidFill>
                  </a:tcPr>
                </a:tc>
                <a:extLst>
                  <a:ext uri="{0D108BD9-81ED-4DB2-BD59-A6C34878D82A}">
                    <a16:rowId xmlns:a16="http://schemas.microsoft.com/office/drawing/2014/main" val="3477913906"/>
                  </a:ext>
                </a:extLst>
              </a:tr>
              <a:tr h="173182">
                <a:tc>
                  <a:txBody>
                    <a:bodyPr/>
                    <a:lstStyle/>
                    <a:p>
                      <a:pPr algn="ctr" rtl="0" fontAlgn="base"/>
                      <a:r>
                        <a:rPr lang="en-GB" sz="1400">
                          <a:effectLst/>
                        </a:rPr>
                        <a:t>Summative assessment: written case study</a:t>
                      </a:r>
                    </a:p>
                  </a:txBody>
                  <a:tcPr>
                    <a:solidFill>
                      <a:schemeClr val="accent2"/>
                    </a:solidFill>
                  </a:tcPr>
                </a:tc>
                <a:tc>
                  <a:txBody>
                    <a:bodyPr/>
                    <a:lstStyle/>
                    <a:p>
                      <a:pPr algn="ctr" rtl="0" fontAlgn="base"/>
                      <a:r>
                        <a:rPr lang="en-GB" sz="1400">
                          <a:effectLst/>
                        </a:rPr>
                        <a:t>Fixed 8-day window at the </a:t>
                      </a:r>
                    </a:p>
                    <a:p>
                      <a:pPr algn="ctr" rtl="0" fontAlgn="base"/>
                      <a:r>
                        <a:rPr lang="en-GB" sz="1400">
                          <a:effectLst/>
                        </a:rPr>
                        <a:t>end of the programme</a:t>
                      </a:r>
                    </a:p>
                  </a:txBody>
                  <a:tcPr>
                    <a:solidFill>
                      <a:schemeClr val="accent2"/>
                    </a:solidFill>
                  </a:tcPr>
                </a:tc>
                <a:extLst>
                  <a:ext uri="{0D108BD9-81ED-4DB2-BD59-A6C34878D82A}">
                    <a16:rowId xmlns:a16="http://schemas.microsoft.com/office/drawing/2014/main" val="3568464921"/>
                  </a:ext>
                </a:extLst>
              </a:tr>
            </a:tbl>
          </a:graphicData>
        </a:graphic>
      </p:graphicFrame>
      <p:grpSp>
        <p:nvGrpSpPr>
          <p:cNvPr id="23" name="Group 22">
            <a:extLst>
              <a:ext uri="{FF2B5EF4-FFF2-40B4-BE49-F238E27FC236}">
                <a16:creationId xmlns:a16="http://schemas.microsoft.com/office/drawing/2014/main" id="{BB3B33CA-BA1F-4BB2-B1D5-AD6EE151AFBF}"/>
              </a:ext>
            </a:extLst>
          </p:cNvPr>
          <p:cNvGrpSpPr/>
          <p:nvPr/>
        </p:nvGrpSpPr>
        <p:grpSpPr>
          <a:xfrm>
            <a:off x="4185575" y="5808969"/>
            <a:ext cx="4280393" cy="553998"/>
            <a:chOff x="6692920" y="4739064"/>
            <a:chExt cx="4280393" cy="553998"/>
          </a:xfrm>
        </p:grpSpPr>
        <p:sp>
          <p:nvSpPr>
            <p:cNvPr id="21" name="Title 1">
              <a:extLst>
                <a:ext uri="{FF2B5EF4-FFF2-40B4-BE49-F238E27FC236}">
                  <a16:creationId xmlns:a16="http://schemas.microsoft.com/office/drawing/2014/main" id="{256736A1-D485-4AB0-99DD-8ED127097258}"/>
                </a:ext>
              </a:extLst>
            </p:cNvPr>
            <p:cNvSpPr txBox="1">
              <a:spLocks/>
            </p:cNvSpPr>
            <p:nvPr/>
          </p:nvSpPr>
          <p:spPr>
            <a:xfrm>
              <a:off x="8949426" y="4739064"/>
              <a:ext cx="2023887" cy="553998"/>
            </a:xfrm>
            <a:prstGeom prst="rect">
              <a:avLst/>
            </a:prstGeom>
          </p:spPr>
          <p:txBody>
            <a:bodyPr vert="horz" wrap="none" lIns="0" tIns="0" rIns="0" bIns="0" rtlCol="0" anchor="b">
              <a:spAutoFit/>
            </a:bodyPr>
            <a:lstStyle>
              <a:lvl1pPr algn="l" defTabSz="914400" rtl="0" eaLnBrk="1" latinLnBrk="0" hangingPunct="1">
                <a:lnSpc>
                  <a:spcPct val="90000"/>
                </a:lnSpc>
                <a:spcBef>
                  <a:spcPct val="0"/>
                </a:spcBef>
                <a:buNone/>
                <a:defRPr sz="5500" b="1" kern="1200">
                  <a:solidFill>
                    <a:schemeClr val="tx1"/>
                  </a:solidFill>
                  <a:latin typeface="Sitka Banner" panose="02000505000000020004" pitchFamily="2" charset="0"/>
                  <a:ea typeface="+mj-ea"/>
                  <a:cs typeface="+mj-cs"/>
                </a:defRPr>
              </a:lvl1pPr>
            </a:lstStyle>
            <a:p>
              <a:r>
                <a:rPr lang="en-GB" sz="4000">
                  <a:solidFill>
                    <a:schemeClr val="accent1"/>
                  </a:solidFill>
                  <a:latin typeface="Constantia" panose="02030602050306030303" pitchFamily="18" charset="0"/>
                </a:rPr>
                <a:t>77 hours</a:t>
              </a:r>
            </a:p>
          </p:txBody>
        </p:sp>
        <p:sp>
          <p:nvSpPr>
            <p:cNvPr id="22" name="TextBox 21">
              <a:extLst>
                <a:ext uri="{FF2B5EF4-FFF2-40B4-BE49-F238E27FC236}">
                  <a16:creationId xmlns:a16="http://schemas.microsoft.com/office/drawing/2014/main" id="{F25A56BE-A1D9-4D44-9145-E3C33B3F301B}"/>
                </a:ext>
              </a:extLst>
            </p:cNvPr>
            <p:cNvSpPr txBox="1"/>
            <p:nvPr/>
          </p:nvSpPr>
          <p:spPr>
            <a:xfrm>
              <a:off x="6692920" y="4823679"/>
              <a:ext cx="2299802" cy="400110"/>
            </a:xfrm>
            <a:prstGeom prst="rect">
              <a:avLst/>
            </a:prstGeom>
            <a:noFill/>
          </p:spPr>
          <p:txBody>
            <a:bodyPr wrap="square" rtlCol="0">
              <a:spAutoFit/>
            </a:bodyPr>
            <a:lstStyle/>
            <a:p>
              <a:r>
                <a:rPr lang="en-GB" sz="2000"/>
                <a:t>Time commitment:</a:t>
              </a:r>
            </a:p>
          </p:txBody>
        </p:sp>
      </p:grpSp>
      <p:sp>
        <p:nvSpPr>
          <p:cNvPr id="25" name="Title 1">
            <a:extLst>
              <a:ext uri="{FF2B5EF4-FFF2-40B4-BE49-F238E27FC236}">
                <a16:creationId xmlns:a16="http://schemas.microsoft.com/office/drawing/2014/main" id="{FBC911A8-67A8-4F0E-A042-D0C12701A851}"/>
              </a:ext>
            </a:extLst>
          </p:cNvPr>
          <p:cNvSpPr txBox="1">
            <a:spLocks/>
          </p:cNvSpPr>
          <p:nvPr/>
        </p:nvSpPr>
        <p:spPr>
          <a:xfrm>
            <a:off x="9114277" y="5805505"/>
            <a:ext cx="2463816" cy="553998"/>
          </a:xfrm>
          <a:prstGeom prst="rect">
            <a:avLst/>
          </a:prstGeom>
        </p:spPr>
        <p:txBody>
          <a:bodyPr vert="horz" wrap="none" lIns="0" tIns="0" rIns="0" bIns="0" rtlCol="0" anchor="b">
            <a:spAutoFit/>
          </a:bodyPr>
          <a:lstStyle>
            <a:lvl1pPr algn="l" defTabSz="914400" rtl="0" eaLnBrk="1" latinLnBrk="0" hangingPunct="1">
              <a:lnSpc>
                <a:spcPct val="90000"/>
              </a:lnSpc>
              <a:spcBef>
                <a:spcPct val="0"/>
              </a:spcBef>
              <a:buNone/>
              <a:defRPr sz="5500" b="1" kern="1200">
                <a:solidFill>
                  <a:schemeClr val="tx1"/>
                </a:solidFill>
                <a:latin typeface="Sitka Banner" panose="02000505000000020004" pitchFamily="2" charset="0"/>
                <a:ea typeface="+mj-ea"/>
                <a:cs typeface="+mj-cs"/>
              </a:defRPr>
            </a:lvl1pPr>
          </a:lstStyle>
          <a:p>
            <a:r>
              <a:rPr lang="en-GB" sz="4000">
                <a:solidFill>
                  <a:schemeClr val="accent1"/>
                </a:solidFill>
                <a:latin typeface="Constantia"/>
              </a:rPr>
              <a:t>18 months</a:t>
            </a:r>
            <a:endParaRPr lang="en-GB" sz="4000">
              <a:solidFill>
                <a:schemeClr val="accent1"/>
              </a:solidFill>
              <a:latin typeface="Constantia" panose="02030602050306030303" pitchFamily="18" charset="0"/>
            </a:endParaRPr>
          </a:p>
        </p:txBody>
      </p:sp>
      <p:sp>
        <p:nvSpPr>
          <p:cNvPr id="27" name="TextBox 26">
            <a:extLst>
              <a:ext uri="{FF2B5EF4-FFF2-40B4-BE49-F238E27FC236}">
                <a16:creationId xmlns:a16="http://schemas.microsoft.com/office/drawing/2014/main" id="{DF645A81-DE80-43C6-AF67-CE1210E42DDC}"/>
              </a:ext>
            </a:extLst>
          </p:cNvPr>
          <p:cNvSpPr txBox="1"/>
          <p:nvPr/>
        </p:nvSpPr>
        <p:spPr>
          <a:xfrm>
            <a:off x="8451043" y="5881462"/>
            <a:ext cx="784462" cy="400110"/>
          </a:xfrm>
          <a:prstGeom prst="rect">
            <a:avLst/>
          </a:prstGeom>
          <a:noFill/>
        </p:spPr>
        <p:txBody>
          <a:bodyPr wrap="square" lIns="91440" tIns="45720" rIns="91440" bIns="45720" rtlCol="0" anchor="t">
            <a:spAutoFit/>
          </a:bodyPr>
          <a:lstStyle/>
          <a:p>
            <a:r>
              <a:rPr lang="en-GB" sz="2000"/>
              <a:t>over</a:t>
            </a:r>
          </a:p>
        </p:txBody>
      </p:sp>
      <p:graphicFrame>
        <p:nvGraphicFramePr>
          <p:cNvPr id="5" name="Table 4">
            <a:extLst>
              <a:ext uri="{FF2B5EF4-FFF2-40B4-BE49-F238E27FC236}">
                <a16:creationId xmlns:a16="http://schemas.microsoft.com/office/drawing/2014/main" id="{8A385D22-BFB0-E2BB-FDA9-CF533E39878B}"/>
              </a:ext>
            </a:extLst>
          </p:cNvPr>
          <p:cNvGraphicFramePr>
            <a:graphicFrameLocks noGrp="1"/>
          </p:cNvGraphicFramePr>
          <p:nvPr/>
        </p:nvGraphicFramePr>
        <p:xfrm>
          <a:off x="840343" y="5435119"/>
          <a:ext cx="3590143" cy="304800"/>
        </p:xfrm>
        <a:graphic>
          <a:graphicData uri="http://schemas.openxmlformats.org/drawingml/2006/table">
            <a:tbl>
              <a:tblPr firstRow="1" bandRow="1">
                <a:tableStyleId>{5C22544A-7EE6-4342-B048-85BDC9FD1C3A}</a:tableStyleId>
              </a:tblPr>
              <a:tblGrid>
                <a:gridCol w="515277">
                  <a:extLst>
                    <a:ext uri="{9D8B030D-6E8A-4147-A177-3AD203B41FA5}">
                      <a16:colId xmlns:a16="http://schemas.microsoft.com/office/drawing/2014/main" val="4005349060"/>
                    </a:ext>
                  </a:extLst>
                </a:gridCol>
                <a:gridCol w="1485551">
                  <a:extLst>
                    <a:ext uri="{9D8B030D-6E8A-4147-A177-3AD203B41FA5}">
                      <a16:colId xmlns:a16="http://schemas.microsoft.com/office/drawing/2014/main" val="1135193588"/>
                    </a:ext>
                  </a:extLst>
                </a:gridCol>
                <a:gridCol w="1589315">
                  <a:extLst>
                    <a:ext uri="{9D8B030D-6E8A-4147-A177-3AD203B41FA5}">
                      <a16:colId xmlns:a16="http://schemas.microsoft.com/office/drawing/2014/main" val="1280309201"/>
                    </a:ext>
                  </a:extLst>
                </a:gridCol>
              </a:tblGrid>
              <a:tr h="152400">
                <a:tc>
                  <a:txBody>
                    <a:bodyPr/>
                    <a:lstStyle/>
                    <a:p>
                      <a:pPr algn="ctr" rtl="0" fontAlgn="base"/>
                      <a:r>
                        <a:rPr lang="en-GB" sz="1400">
                          <a:effectLst/>
                        </a:rPr>
                        <a:t>Key</a:t>
                      </a:r>
                    </a:p>
                  </a:txBody>
                  <a:tcPr>
                    <a:solidFill>
                      <a:srgbClr val="3663F0"/>
                    </a:solidFill>
                  </a:tcPr>
                </a:tc>
                <a:tc>
                  <a:txBody>
                    <a:bodyPr/>
                    <a:lstStyle/>
                    <a:p>
                      <a:pPr algn="ctr" rtl="0" fontAlgn="base"/>
                      <a:r>
                        <a:rPr lang="en-GB" sz="1400" b="0">
                          <a:solidFill>
                            <a:schemeClr val="tx1"/>
                          </a:solidFill>
                          <a:effectLst/>
                        </a:rPr>
                        <a:t>Asynchronous</a:t>
                      </a:r>
                    </a:p>
                  </a:txBody>
                  <a:tcPr>
                    <a:solidFill>
                      <a:schemeClr val="accent2"/>
                    </a:solidFill>
                  </a:tcPr>
                </a:tc>
                <a:tc>
                  <a:txBody>
                    <a:bodyPr/>
                    <a:lstStyle/>
                    <a:p>
                      <a:pPr algn="ctr" rtl="0" fontAlgn="base"/>
                      <a:r>
                        <a:rPr lang="en-GB" sz="1400" b="0">
                          <a:solidFill>
                            <a:schemeClr val="tx1"/>
                          </a:solidFill>
                          <a:effectLst/>
                        </a:rPr>
                        <a:t>Synchronous</a:t>
                      </a:r>
                    </a:p>
                  </a:txBody>
                  <a:tcPr>
                    <a:solidFill>
                      <a:srgbClr val="FAC832"/>
                    </a:solidFill>
                  </a:tcPr>
                </a:tc>
                <a:extLst>
                  <a:ext uri="{0D108BD9-81ED-4DB2-BD59-A6C34878D82A}">
                    <a16:rowId xmlns:a16="http://schemas.microsoft.com/office/drawing/2014/main" val="3529391028"/>
                  </a:ext>
                </a:extLst>
              </a:tr>
            </a:tbl>
          </a:graphicData>
        </a:graphic>
      </p:graphicFrame>
    </p:spTree>
    <p:extLst>
      <p:ext uri="{BB962C8B-B14F-4D97-AF65-F5344CB8AC3E}">
        <p14:creationId xmlns:p14="http://schemas.microsoft.com/office/powerpoint/2010/main" val="88195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52A7D1C8-FEFE-F74A-57C6-45427EB04BEE}"/>
              </a:ext>
            </a:extLst>
          </p:cNvPr>
          <p:cNvSpPr txBox="1">
            <a:spLocks noChangeArrowheads="1"/>
          </p:cNvSpPr>
          <p:nvPr/>
        </p:nvSpPr>
        <p:spPr bwMode="auto">
          <a:xfrm>
            <a:off x="546100" y="407988"/>
            <a:ext cx="1121727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4400" b="1">
                <a:latin typeface="Constantia" panose="02030602050306030303" pitchFamily="18" charset="0"/>
              </a:rPr>
              <a:t>NPQ in Early Years Leadership (NPQEYL)</a:t>
            </a:r>
            <a:endParaRPr lang="en-US" altLang="en-US" sz="4400">
              <a:latin typeface="Constantia" panose="02030602050306030303" pitchFamily="18" charset="0"/>
            </a:endParaRPr>
          </a:p>
        </p:txBody>
      </p:sp>
      <p:sp>
        <p:nvSpPr>
          <p:cNvPr id="8" name="TextBox 7">
            <a:extLst>
              <a:ext uri="{FF2B5EF4-FFF2-40B4-BE49-F238E27FC236}">
                <a16:creationId xmlns:a16="http://schemas.microsoft.com/office/drawing/2014/main" id="{19AA2950-BD92-2DF1-3CD0-BB670583A9C4}"/>
              </a:ext>
            </a:extLst>
          </p:cNvPr>
          <p:cNvSpPr txBox="1"/>
          <p:nvPr/>
        </p:nvSpPr>
        <p:spPr>
          <a:xfrm>
            <a:off x="546100" y="1387475"/>
            <a:ext cx="10960100" cy="1476375"/>
          </a:xfrm>
          <a:prstGeom prst="rect">
            <a:avLst/>
          </a:prstGeom>
          <a:noFill/>
        </p:spPr>
        <p:txBody>
          <a:bodyPr>
            <a:spAutoFit/>
          </a:bodyPr>
          <a:lstStyle/>
          <a:p>
            <a:pPr eaLnBrk="1" fontAlgn="auto" hangingPunct="1">
              <a:spcBef>
                <a:spcPts val="0"/>
              </a:spcBef>
              <a:spcAft>
                <a:spcPts val="0"/>
              </a:spcAft>
              <a:defRPr/>
            </a:pPr>
            <a:r>
              <a:rPr lang="en-GB">
                <a:latin typeface="+mn-lt"/>
                <a:ea typeface="+mn-lt"/>
                <a:cs typeface="+mn-lt"/>
              </a:rPr>
              <a:t>For leaders who are, or are aspiring to be, a </a:t>
            </a:r>
            <a:r>
              <a:rPr lang="en-GB" b="1">
                <a:latin typeface="+mn-lt"/>
                <a:ea typeface="+mn-lt"/>
                <a:cs typeface="+mn-lt"/>
              </a:rPr>
              <a:t>nursery manager, headteacher of a school-based or maintained nursery, or childminder with leadership responsibilities.</a:t>
            </a:r>
            <a:endParaRPr lang="en-US" b="1">
              <a:latin typeface="+mn-lt"/>
              <a:cs typeface="Arial"/>
            </a:endParaRPr>
          </a:p>
          <a:p>
            <a:pPr eaLnBrk="1" fontAlgn="auto" hangingPunct="1">
              <a:spcBef>
                <a:spcPts val="0"/>
              </a:spcBef>
              <a:spcAft>
                <a:spcPts val="0"/>
              </a:spcAft>
              <a:defRPr/>
            </a:pPr>
            <a:endParaRPr lang="en-GB" b="1">
              <a:latin typeface="+mn-lt"/>
              <a:cs typeface="Arial"/>
            </a:endParaRPr>
          </a:p>
          <a:p>
            <a:pPr eaLnBrk="1" fontAlgn="auto" hangingPunct="1">
              <a:spcBef>
                <a:spcPts val="0"/>
              </a:spcBef>
              <a:spcAft>
                <a:spcPts val="0"/>
              </a:spcAft>
              <a:defRPr/>
            </a:pPr>
            <a:endParaRPr lang="en-GB">
              <a:latin typeface="+mn-lt"/>
            </a:endParaRPr>
          </a:p>
          <a:p>
            <a:pPr eaLnBrk="1" fontAlgn="auto" hangingPunct="1">
              <a:spcBef>
                <a:spcPts val="0"/>
              </a:spcBef>
              <a:spcAft>
                <a:spcPts val="0"/>
              </a:spcAft>
              <a:defRPr/>
            </a:pPr>
            <a:endParaRPr lang="en-GB">
              <a:latin typeface="+mn-lt"/>
            </a:endParaRPr>
          </a:p>
        </p:txBody>
      </p:sp>
      <p:graphicFrame>
        <p:nvGraphicFramePr>
          <p:cNvPr id="10" name="Table 9">
            <a:extLst>
              <a:ext uri="{FF2B5EF4-FFF2-40B4-BE49-F238E27FC236}">
                <a16:creationId xmlns:a16="http://schemas.microsoft.com/office/drawing/2014/main" id="{63B41FE1-DFF4-D9EA-00C4-AE6232CDE3E8}"/>
              </a:ext>
            </a:extLst>
          </p:cNvPr>
          <p:cNvGraphicFramePr>
            <a:graphicFrameLocks/>
          </p:cNvGraphicFramePr>
          <p:nvPr/>
        </p:nvGraphicFramePr>
        <p:xfrm>
          <a:off x="6259513" y="2085975"/>
          <a:ext cx="5246687" cy="4388155"/>
        </p:xfrm>
        <a:graphic>
          <a:graphicData uri="http://schemas.openxmlformats.org/drawingml/2006/table">
            <a:tbl>
              <a:tblPr firstRow="1" bandRow="1">
                <a:tableStyleId>{5C22544A-7EE6-4342-B048-85BDC9FD1C3A}</a:tableStyleId>
              </a:tblPr>
              <a:tblGrid>
                <a:gridCol w="5246687">
                  <a:extLst>
                    <a:ext uri="{9D8B030D-6E8A-4147-A177-3AD203B41FA5}">
                      <a16:colId xmlns:a16="http://schemas.microsoft.com/office/drawing/2014/main" val="20000"/>
                    </a:ext>
                  </a:extLst>
                </a:gridCol>
              </a:tblGrid>
              <a:tr h="821995">
                <a:tc>
                  <a:txBody>
                    <a:bodyPr/>
                    <a:lstStyle/>
                    <a:p>
                      <a:pPr lvl="0" algn="ctr">
                        <a:lnSpc>
                          <a:spcPct val="110000"/>
                        </a:lnSpc>
                        <a:spcAft>
                          <a:spcPts val="600"/>
                        </a:spcAft>
                        <a:buNone/>
                      </a:pPr>
                      <a:endParaRPr lang="en-GB" sz="600" b="1">
                        <a:solidFill>
                          <a:schemeClr val="bg1"/>
                        </a:solidFill>
                        <a:effectLst/>
                      </a:endParaRPr>
                    </a:p>
                    <a:p>
                      <a:pPr lvl="0" algn="ctr">
                        <a:lnSpc>
                          <a:spcPct val="110000"/>
                        </a:lnSpc>
                        <a:spcAft>
                          <a:spcPts val="600"/>
                        </a:spcAft>
                        <a:buNone/>
                      </a:pPr>
                      <a:r>
                        <a:rPr lang="en-GB" sz="2000" b="1" dirty="0">
                          <a:solidFill>
                            <a:schemeClr val="bg1"/>
                          </a:solidFill>
                          <a:effectLst/>
                          <a:latin typeface="+mj-lt"/>
                        </a:rPr>
                        <a:t>Programme benefits</a:t>
                      </a:r>
                    </a:p>
                  </a:txBody>
                  <a:tcPr marL="68584" marR="68584" marT="0" marB="0">
                    <a:solidFill>
                      <a:srgbClr val="3663F0"/>
                    </a:solidFill>
                  </a:tcPr>
                </a:tc>
                <a:extLst>
                  <a:ext uri="{0D108BD9-81ED-4DB2-BD59-A6C34878D82A}">
                    <a16:rowId xmlns:a16="http://schemas.microsoft.com/office/drawing/2014/main" val="10000"/>
                  </a:ext>
                </a:extLst>
              </a:tr>
              <a:tr h="3565855">
                <a:tc>
                  <a:txBody>
                    <a:bodyPr/>
                    <a:lstStyle/>
                    <a:p>
                      <a:pPr marL="342900" lvl="0" indent="-342900" algn="l">
                        <a:lnSpc>
                          <a:spcPct val="100000"/>
                        </a:lnSpc>
                        <a:spcBef>
                          <a:spcPts val="0"/>
                        </a:spcBef>
                        <a:spcAft>
                          <a:spcPts val="0"/>
                        </a:spcAft>
                        <a:buClr>
                          <a:srgbClr val="000000"/>
                        </a:buClr>
                        <a:buFont typeface="Wingdings" panose="020B0604020202020204" pitchFamily="34" charset="0"/>
                        <a:buChar char="ü"/>
                      </a:pPr>
                      <a:endParaRPr lang="en-GB" sz="1800" b="0" i="0" u="none" strike="noStrike" kern="1200" noProof="0">
                        <a:effectLst/>
                        <a:latin typeface="Arial"/>
                      </a:endParaRPr>
                    </a:p>
                    <a:p>
                      <a:pPr marL="285750" lvl="0" indent="-285750" algn="l">
                        <a:lnSpc>
                          <a:spcPct val="100000"/>
                        </a:lnSpc>
                        <a:spcBef>
                          <a:spcPts val="0"/>
                        </a:spcBef>
                        <a:spcAft>
                          <a:spcPts val="0"/>
                        </a:spcAft>
                        <a:buClr>
                          <a:srgbClr val="000000"/>
                        </a:buClr>
                        <a:buFont typeface="Wingdings" panose="020B0604020202020204" pitchFamily="34" charset="0"/>
                        <a:buChar char="ü"/>
                      </a:pPr>
                      <a:r>
                        <a:rPr lang="en-GB" sz="1800" b="0" i="0" u="none" strike="noStrike" kern="1200" noProof="0" dirty="0">
                          <a:effectLst/>
                        </a:rPr>
                        <a:t>Deliver meaningful change in your setting</a:t>
                      </a:r>
                    </a:p>
                    <a:p>
                      <a:pPr marL="0" lvl="0" indent="0" algn="l">
                        <a:lnSpc>
                          <a:spcPct val="100000"/>
                        </a:lnSpc>
                        <a:spcBef>
                          <a:spcPts val="0"/>
                        </a:spcBef>
                        <a:spcAft>
                          <a:spcPts val="0"/>
                        </a:spcAft>
                        <a:buClr>
                          <a:srgbClr val="000000"/>
                        </a:buClr>
                        <a:buFont typeface="Wingdings" panose="020B0604020202020204" pitchFamily="34" charset="0"/>
                        <a:buNone/>
                      </a:pPr>
                      <a:endParaRPr lang="en-GB" sz="1800" b="0" i="0" u="none" strike="noStrike" kern="1200" noProof="0">
                        <a:effectLst/>
                      </a:endParaRPr>
                    </a:p>
                    <a:p>
                      <a:pPr marL="285750" lvl="0" indent="-285750" algn="l">
                        <a:lnSpc>
                          <a:spcPct val="100000"/>
                        </a:lnSpc>
                        <a:spcBef>
                          <a:spcPts val="0"/>
                        </a:spcBef>
                        <a:spcAft>
                          <a:spcPts val="0"/>
                        </a:spcAft>
                        <a:buFont typeface="Wingdings" panose="020B0604020202020204" pitchFamily="34" charset="0"/>
                        <a:buChar char="ü"/>
                      </a:pPr>
                      <a:r>
                        <a:rPr lang="en-GB" sz="1800" b="0" i="0" u="none" strike="noStrike" kern="1200" noProof="0" dirty="0">
                          <a:effectLst/>
                        </a:rPr>
                        <a:t>Join a network of like-minded leaders  </a:t>
                      </a:r>
                    </a:p>
                    <a:p>
                      <a:pPr marL="0" lvl="0" indent="0" algn="l">
                        <a:lnSpc>
                          <a:spcPct val="100000"/>
                        </a:lnSpc>
                        <a:spcBef>
                          <a:spcPts val="0"/>
                        </a:spcBef>
                        <a:spcAft>
                          <a:spcPts val="0"/>
                        </a:spcAft>
                        <a:buFont typeface="Wingdings" panose="020B0604020202020204" pitchFamily="34" charset="0"/>
                        <a:buNone/>
                      </a:pPr>
                      <a:endParaRPr lang="en-GB" sz="1800" b="0" i="0" u="none" strike="noStrike" kern="1200" noProof="0">
                        <a:effectLst/>
                      </a:endParaRPr>
                    </a:p>
                    <a:p>
                      <a:pPr marL="285750" lvl="0" indent="-285750" algn="l">
                        <a:lnSpc>
                          <a:spcPct val="100000"/>
                        </a:lnSpc>
                        <a:spcBef>
                          <a:spcPts val="0"/>
                        </a:spcBef>
                        <a:spcAft>
                          <a:spcPts val="0"/>
                        </a:spcAft>
                        <a:buFont typeface="Wingdings" panose="020B0604020202020204" pitchFamily="34" charset="0"/>
                        <a:buChar char="ü"/>
                      </a:pPr>
                      <a:r>
                        <a:rPr lang="en-GB" sz="1800" b="0" i="0" u="none" strike="noStrike" kern="1200" noProof="0" dirty="0">
                          <a:effectLst/>
                        </a:rPr>
                        <a:t>Grow your expertise</a:t>
                      </a:r>
                    </a:p>
                    <a:p>
                      <a:pPr marL="0" lvl="0" indent="0" algn="l">
                        <a:lnSpc>
                          <a:spcPct val="100000"/>
                        </a:lnSpc>
                        <a:spcBef>
                          <a:spcPts val="0"/>
                        </a:spcBef>
                        <a:spcAft>
                          <a:spcPts val="0"/>
                        </a:spcAft>
                        <a:buFont typeface="Wingdings" panose="020B0604020202020204" pitchFamily="34" charset="0"/>
                        <a:buNone/>
                      </a:pPr>
                      <a:endParaRPr lang="en-GB" sz="1800" b="0" i="0" u="none" strike="noStrike" kern="1200" noProof="0">
                        <a:effectLst/>
                      </a:endParaRPr>
                    </a:p>
                    <a:p>
                      <a:pPr marL="285750" lvl="0" indent="-285750" algn="l">
                        <a:lnSpc>
                          <a:spcPct val="100000"/>
                        </a:lnSpc>
                        <a:spcBef>
                          <a:spcPts val="0"/>
                        </a:spcBef>
                        <a:spcAft>
                          <a:spcPts val="0"/>
                        </a:spcAft>
                        <a:buFont typeface="Wingdings" panose="020B0604020202020204" pitchFamily="34" charset="0"/>
                        <a:buChar char="ü"/>
                      </a:pPr>
                      <a:r>
                        <a:rPr lang="en-GB" sz="1800" b="0" i="0" u="none" strike="noStrike" kern="1200" noProof="0" dirty="0">
                          <a:effectLst/>
                        </a:rPr>
                        <a:t>Build a supportive environment for colleagues</a:t>
                      </a:r>
                    </a:p>
                    <a:p>
                      <a:pPr marL="285750" lvl="0" indent="-285750" algn="l">
                        <a:lnSpc>
                          <a:spcPct val="100000"/>
                        </a:lnSpc>
                        <a:spcBef>
                          <a:spcPts val="0"/>
                        </a:spcBef>
                        <a:spcAft>
                          <a:spcPts val="0"/>
                        </a:spcAft>
                        <a:buFont typeface="Wingdings" panose="020B0604020202020204" pitchFamily="34" charset="0"/>
                        <a:buChar char="ü"/>
                      </a:pPr>
                      <a:endParaRPr lang="en-GB" sz="1800" b="0" i="0" u="none" strike="noStrike" kern="1200" noProof="0" dirty="0">
                        <a:effectLst/>
                      </a:endParaRPr>
                    </a:p>
                    <a:p>
                      <a:pPr marL="285750" lvl="0" indent="-285750" algn="l">
                        <a:lnSpc>
                          <a:spcPct val="100000"/>
                        </a:lnSpc>
                        <a:spcBef>
                          <a:spcPts val="0"/>
                        </a:spcBef>
                        <a:spcAft>
                          <a:spcPts val="0"/>
                        </a:spcAft>
                        <a:buFont typeface="Wingdings" panose="020B0604020202020204" pitchFamily="34" charset="0"/>
                        <a:buChar char="ü"/>
                      </a:pPr>
                      <a:r>
                        <a:rPr lang="en-GB" sz="1800" b="0" i="0" u="none" strike="noStrike" kern="1200" noProof="0" dirty="0">
                          <a:solidFill>
                            <a:srgbClr val="000000"/>
                          </a:solidFill>
                          <a:effectLst/>
                          <a:latin typeface="Arial"/>
                        </a:rPr>
                        <a:t>DfE funding will target teachers and leaders serving schools in more deprived communities</a:t>
                      </a:r>
                      <a:endParaRPr lang="en-GB" sz="1800" b="0" i="0" u="none" strike="noStrike" kern="1200" noProof="0" dirty="0">
                        <a:effectLst/>
                      </a:endParaRPr>
                    </a:p>
                    <a:p>
                      <a:pPr marL="0" lvl="0" indent="0" algn="l">
                        <a:lnSpc>
                          <a:spcPct val="100000"/>
                        </a:lnSpc>
                        <a:spcBef>
                          <a:spcPts val="0"/>
                        </a:spcBef>
                        <a:spcAft>
                          <a:spcPts val="0"/>
                        </a:spcAft>
                        <a:buFont typeface="Wingdings" panose="020B0604020202020204" pitchFamily="34" charset="0"/>
                        <a:buNone/>
                      </a:pPr>
                      <a:r>
                        <a:rPr lang="en-GB" sz="1800" b="0" i="0" u="none" strike="noStrike" kern="1200" noProof="0" dirty="0">
                          <a:effectLst/>
                        </a:rPr>
                        <a:t>  </a:t>
                      </a:r>
                    </a:p>
                  </a:txBody>
                  <a:tcPr marL="68584" marR="68584" marT="0" marB="0"/>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49234099-1E30-F01C-E770-9AF7B3FD927E}"/>
              </a:ext>
            </a:extLst>
          </p:cNvPr>
          <p:cNvGraphicFramePr>
            <a:graphicFrameLocks/>
          </p:cNvGraphicFramePr>
          <p:nvPr/>
        </p:nvGraphicFramePr>
        <p:xfrm>
          <a:off x="581025" y="2085975"/>
          <a:ext cx="5246688" cy="4243388"/>
        </p:xfrm>
        <a:graphic>
          <a:graphicData uri="http://schemas.openxmlformats.org/drawingml/2006/table">
            <a:tbl>
              <a:tblPr firstRow="1" bandRow="1">
                <a:tableStyleId>{5C22544A-7EE6-4342-B048-85BDC9FD1C3A}</a:tableStyleId>
              </a:tblPr>
              <a:tblGrid>
                <a:gridCol w="5246688">
                  <a:extLst>
                    <a:ext uri="{9D8B030D-6E8A-4147-A177-3AD203B41FA5}">
                      <a16:colId xmlns:a16="http://schemas.microsoft.com/office/drawing/2014/main" val="20000"/>
                    </a:ext>
                  </a:extLst>
                </a:gridCol>
              </a:tblGrid>
              <a:tr h="777797">
                <a:tc>
                  <a:txBody>
                    <a:bodyPr/>
                    <a:lstStyle/>
                    <a:p>
                      <a:pPr lvl="0" algn="ctr">
                        <a:lnSpc>
                          <a:spcPct val="110000"/>
                        </a:lnSpc>
                        <a:spcAft>
                          <a:spcPts val="600"/>
                        </a:spcAft>
                        <a:buNone/>
                      </a:pPr>
                      <a:endParaRPr lang="en-GB" sz="600" b="1">
                        <a:solidFill>
                          <a:schemeClr val="bg1"/>
                        </a:solidFill>
                        <a:effectLst/>
                      </a:endParaRPr>
                    </a:p>
                    <a:p>
                      <a:pPr lvl="0" algn="ctr">
                        <a:lnSpc>
                          <a:spcPct val="110000"/>
                        </a:lnSpc>
                        <a:spcAft>
                          <a:spcPts val="600"/>
                        </a:spcAft>
                        <a:buNone/>
                      </a:pPr>
                      <a:r>
                        <a:rPr lang="en-GB" sz="2000" b="1">
                          <a:solidFill>
                            <a:schemeClr val="bg1"/>
                          </a:solidFill>
                          <a:effectLst/>
                          <a:latin typeface="+mn-lt"/>
                        </a:rPr>
                        <a:t>Modules include...</a:t>
                      </a:r>
                    </a:p>
                  </a:txBody>
                  <a:tcPr marL="68584" marR="68584" marT="0" marB="0">
                    <a:solidFill>
                      <a:srgbClr val="3663F0"/>
                    </a:solidFill>
                  </a:tcPr>
                </a:tc>
                <a:extLst>
                  <a:ext uri="{0D108BD9-81ED-4DB2-BD59-A6C34878D82A}">
                    <a16:rowId xmlns:a16="http://schemas.microsoft.com/office/drawing/2014/main" val="10000"/>
                  </a:ext>
                </a:extLst>
              </a:tr>
              <a:tr h="3465591">
                <a:tc>
                  <a:txBody>
                    <a:bodyPr/>
                    <a:lstStyle/>
                    <a:p>
                      <a:pPr marL="285750" marR="0" lvl="0" indent="-285750" algn="l">
                        <a:lnSpc>
                          <a:spcPct val="100000"/>
                        </a:lnSpc>
                        <a:spcBef>
                          <a:spcPts val="0"/>
                        </a:spcBef>
                        <a:spcAft>
                          <a:spcPts val="0"/>
                        </a:spcAft>
                        <a:buClr>
                          <a:srgbClr val="000000"/>
                        </a:buClr>
                        <a:buFont typeface="Arial"/>
                        <a:buChar char="•"/>
                      </a:pPr>
                      <a:endParaRPr lang="en-GB" sz="1800" b="0" i="0" u="none" strike="noStrike" kern="1200" noProof="0">
                        <a:solidFill>
                          <a:schemeClr val="tx1"/>
                        </a:solidFill>
                        <a:effectLst/>
                        <a:latin typeface="+mn-lt"/>
                      </a:endParaRP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Culture</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Implementation</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Organisational management</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Child development and curriculum</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Communication, language and literacy</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Personal, social and emotional development</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Assessment</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Additional special educational needs and disabilities</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Professional development</a:t>
                      </a:r>
                    </a:p>
                    <a:p>
                      <a:pPr marL="285750" marR="0" lvl="0" indent="-285750" algn="l">
                        <a:lnSpc>
                          <a:spcPct val="100000"/>
                        </a:lnSpc>
                        <a:spcBef>
                          <a:spcPts val="0"/>
                        </a:spcBef>
                        <a:spcAft>
                          <a:spcPts val="0"/>
                        </a:spcAft>
                        <a:buClr>
                          <a:srgbClr val="000000"/>
                        </a:buClr>
                        <a:buFont typeface="Arial"/>
                        <a:buChar char="•"/>
                      </a:pPr>
                      <a:r>
                        <a:rPr lang="en-GB" sz="1800" b="0" i="0" u="none" strike="noStrike" kern="1200" noProof="0">
                          <a:solidFill>
                            <a:schemeClr val="tx1"/>
                          </a:solidFill>
                          <a:effectLst/>
                          <a:latin typeface="+mn-lt"/>
                        </a:rPr>
                        <a:t>Working in partnership</a:t>
                      </a:r>
                      <a:endParaRPr lang="en-GB" sz="1800" b="0" i="0" u="none" strike="noStrike" kern="1200" noProof="0">
                        <a:solidFill>
                          <a:schemeClr val="tx1"/>
                        </a:solidFill>
                        <a:effectLst/>
                        <a:latin typeface="Arial"/>
                      </a:endParaRPr>
                    </a:p>
                  </a:txBody>
                  <a:tcPr marL="68584" marR="68584"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BB4EAA93-E1BB-FDE8-BDF9-5A2062806418}"/>
              </a:ext>
            </a:extLst>
          </p:cNvPr>
          <p:cNvSpPr>
            <a:spLocks noGrp="1" noChangeArrowheads="1"/>
          </p:cNvSpPr>
          <p:nvPr>
            <p:ph type="title"/>
          </p:nvPr>
        </p:nvSpPr>
        <p:spPr/>
        <p:txBody>
          <a:bodyPr anchor="b"/>
          <a:lstStyle/>
          <a:p>
            <a:r>
              <a:rPr lang="en-GB" altLang="en-US"/>
              <a:t>Why choose Teach First?</a:t>
            </a:r>
            <a:br>
              <a:rPr lang="en-GB" altLang="en-US"/>
            </a:br>
            <a:endParaRPr lang="en-GB" altLang="en-US" sz="2500" b="0">
              <a:solidFill>
                <a:srgbClr val="3663F0"/>
              </a:solidFill>
            </a:endParaRPr>
          </a:p>
        </p:txBody>
      </p:sp>
      <p:sp>
        <p:nvSpPr>
          <p:cNvPr id="73731" name="Slide Number Placeholder 3">
            <a:extLst>
              <a:ext uri="{FF2B5EF4-FFF2-40B4-BE49-F238E27FC236}">
                <a16:creationId xmlns:a16="http://schemas.microsoft.com/office/drawing/2014/main" id="{7C9DF410-2743-8CC4-D203-76C984A77A4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5C0B774-3BC4-4479-BAC9-F51713CD9C4C}" type="slidenum">
              <a:rPr lang="en-GB" altLang="en-US"/>
              <a:pPr fontAlgn="base">
                <a:spcBef>
                  <a:spcPct val="0"/>
                </a:spcBef>
                <a:spcAft>
                  <a:spcPct val="0"/>
                </a:spcAft>
              </a:pPr>
              <a:t>15</a:t>
            </a:fld>
            <a:endParaRPr lang="en-GB" altLang="en-US"/>
          </a:p>
        </p:txBody>
      </p:sp>
      <p:graphicFrame>
        <p:nvGraphicFramePr>
          <p:cNvPr id="5" name="Table 5">
            <a:extLst>
              <a:ext uri="{FF2B5EF4-FFF2-40B4-BE49-F238E27FC236}">
                <a16:creationId xmlns:a16="http://schemas.microsoft.com/office/drawing/2014/main" id="{B5606BE1-35E8-D127-2924-713DB70FE37C}"/>
              </a:ext>
            </a:extLst>
          </p:cNvPr>
          <p:cNvGraphicFramePr>
            <a:graphicFrameLocks noGrp="1"/>
          </p:cNvGraphicFramePr>
          <p:nvPr/>
        </p:nvGraphicFramePr>
        <p:xfrm>
          <a:off x="1133475" y="1671638"/>
          <a:ext cx="9675813" cy="4217985"/>
        </p:xfrm>
        <a:graphic>
          <a:graphicData uri="http://schemas.openxmlformats.org/drawingml/2006/table">
            <a:tbl>
              <a:tblPr firstRow="1" bandRow="1">
                <a:tableStyleId>{5C22544A-7EE6-4342-B048-85BDC9FD1C3A}</a:tableStyleId>
              </a:tblPr>
              <a:tblGrid>
                <a:gridCol w="915212">
                  <a:extLst>
                    <a:ext uri="{9D8B030D-6E8A-4147-A177-3AD203B41FA5}">
                      <a16:colId xmlns:a16="http://schemas.microsoft.com/office/drawing/2014/main" val="20000"/>
                    </a:ext>
                  </a:extLst>
                </a:gridCol>
                <a:gridCol w="8760601">
                  <a:extLst>
                    <a:ext uri="{9D8B030D-6E8A-4147-A177-3AD203B41FA5}">
                      <a16:colId xmlns:a16="http://schemas.microsoft.com/office/drawing/2014/main" val="20001"/>
                    </a:ext>
                  </a:extLst>
                </a:gridCol>
              </a:tblGrid>
              <a:tr h="843597">
                <a:tc>
                  <a:txBody>
                    <a:bodyPr/>
                    <a:lstStyle/>
                    <a:p>
                      <a:pPr algn="ctr"/>
                      <a:r>
                        <a:rPr lang="en-GB" sz="3000" b="1">
                          <a:solidFill>
                            <a:schemeClr val="bg1"/>
                          </a:solidFill>
                        </a:rPr>
                        <a:t>1</a:t>
                      </a:r>
                    </a:p>
                  </a:txBody>
                  <a:tcPr marL="91441" marR="91441"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663F0"/>
                    </a:solidFill>
                  </a:tcPr>
                </a:tc>
                <a:tc>
                  <a:txBody>
                    <a:bodyPr/>
                    <a:lstStyle/>
                    <a:p>
                      <a:r>
                        <a:rPr lang="en-GB" sz="1800" b="0" i="0" u="none" strike="noStrike" noProof="0">
                          <a:solidFill>
                            <a:schemeClr val="tx1"/>
                          </a:solidFill>
                          <a:latin typeface="Arial"/>
                        </a:rPr>
                        <a:t>We’ve got a strong and </a:t>
                      </a:r>
                      <a:r>
                        <a:rPr lang="en-GB" sz="1800" b="1" i="0" u="none" strike="noStrike" noProof="0">
                          <a:solidFill>
                            <a:schemeClr val="tx1"/>
                          </a:solidFill>
                          <a:latin typeface="Arial"/>
                        </a:rPr>
                        <a:t>proven track record in leadership development</a:t>
                      </a:r>
                    </a:p>
                  </a:txBody>
                  <a:tcPr marL="91441" marR="91441"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843597">
                <a:tc>
                  <a:txBody>
                    <a:bodyPr/>
                    <a:lstStyle/>
                    <a:p>
                      <a:pPr algn="ctr"/>
                      <a:r>
                        <a:rPr lang="en-GB" sz="3000" b="1">
                          <a:solidFill>
                            <a:schemeClr val="bg1"/>
                          </a:solidFill>
                        </a:rPr>
                        <a:t>2</a:t>
                      </a:r>
                    </a:p>
                  </a:txBody>
                  <a:tcPr marL="91441" marR="91441"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663F0"/>
                    </a:solidFill>
                  </a:tcPr>
                </a:tc>
                <a:tc>
                  <a:txBody>
                    <a:bodyPr/>
                    <a:lstStyle/>
                    <a:p>
                      <a:pPr lvl="0">
                        <a:buNone/>
                      </a:pPr>
                      <a:r>
                        <a:rPr lang="en-GB" sz="1800" b="0" i="0" u="none" strike="noStrike" noProof="0">
                          <a:latin typeface="Arial"/>
                        </a:rPr>
                        <a:t>We’ve been an accredited NPQ provider for several years with </a:t>
                      </a:r>
                      <a:r>
                        <a:rPr lang="en-GB" sz="1800" b="1" i="0" u="none" strike="noStrike" noProof="0">
                          <a:latin typeface="Arial"/>
                        </a:rPr>
                        <a:t>excellent feedback</a:t>
                      </a:r>
                      <a:r>
                        <a:rPr lang="en-GB" sz="1800" b="0" i="0" u="none" strike="noStrike" noProof="0">
                          <a:latin typeface="Arial"/>
                        </a:rPr>
                        <a:t> from programme members</a:t>
                      </a:r>
                    </a:p>
                  </a:txBody>
                  <a:tcPr marL="91441" marR="91441"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843597">
                <a:tc>
                  <a:txBody>
                    <a:bodyPr/>
                    <a:lstStyle/>
                    <a:p>
                      <a:pPr algn="ctr"/>
                      <a:r>
                        <a:rPr lang="en-GB" sz="3000" b="1">
                          <a:solidFill>
                            <a:schemeClr val="bg1"/>
                          </a:solidFill>
                        </a:rPr>
                        <a:t>3</a:t>
                      </a:r>
                    </a:p>
                  </a:txBody>
                  <a:tcPr marL="91441" marR="91441"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663F0"/>
                    </a:solidFill>
                  </a:tcPr>
                </a:tc>
                <a:tc>
                  <a:txBody>
                    <a:bodyPr/>
                    <a:lstStyle/>
                    <a:p>
                      <a:pPr marL="0" marR="0" lvl="0" indent="0" algn="l">
                        <a:lnSpc>
                          <a:spcPct val="100000"/>
                        </a:lnSpc>
                        <a:spcBef>
                          <a:spcPts val="0"/>
                        </a:spcBef>
                        <a:spcAft>
                          <a:spcPts val="0"/>
                        </a:spcAft>
                        <a:buNone/>
                      </a:pPr>
                      <a:r>
                        <a:rPr lang="en-GB" sz="1800" b="0" i="0" u="none" strike="noStrike" noProof="0"/>
                        <a:t>We’ve been supporting schools serving disadvantaged communities for </a:t>
                      </a:r>
                      <a:r>
                        <a:rPr lang="en-GB" sz="1800" b="1" i="0" u="none" strike="noStrike" noProof="0"/>
                        <a:t>20 years</a:t>
                      </a:r>
                      <a:endParaRPr lang="en-US" sz="1800"/>
                    </a:p>
                  </a:txBody>
                  <a:tcPr marL="91441" marR="91441"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843597">
                <a:tc>
                  <a:txBody>
                    <a:bodyPr/>
                    <a:lstStyle/>
                    <a:p>
                      <a:pPr algn="ctr"/>
                      <a:r>
                        <a:rPr lang="en-GB" sz="3000" b="1">
                          <a:solidFill>
                            <a:schemeClr val="bg1"/>
                          </a:solidFill>
                        </a:rPr>
                        <a:t>4</a:t>
                      </a:r>
                    </a:p>
                  </a:txBody>
                  <a:tcPr marL="91441" marR="91441"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663F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b="0">
                          <a:solidFill>
                            <a:schemeClr val="tx1"/>
                          </a:solidFill>
                          <a:ea typeface="+mn-lt"/>
                          <a:cs typeface="+mn-lt"/>
                        </a:rPr>
                        <a:t>We know how to leverage networks within the sector and across sectors to support leaders in schools – we </a:t>
                      </a:r>
                      <a:r>
                        <a:rPr lang="en-GB" sz="1800" b="0" i="0" u="none" strike="noStrike" noProof="0"/>
                        <a:t>currently work with over </a:t>
                      </a:r>
                      <a:r>
                        <a:rPr lang="en-GB" sz="1800" b="1" i="0" u="none" strike="noStrike" noProof="0"/>
                        <a:t>1,700 schools</a:t>
                      </a:r>
                      <a:endParaRPr lang="en-GB" sz="1800" b="0">
                        <a:solidFill>
                          <a:schemeClr val="tx1"/>
                        </a:solidFill>
                        <a:ea typeface="+mn-lt"/>
                        <a:cs typeface="+mn-lt"/>
                      </a:endParaRPr>
                    </a:p>
                  </a:txBody>
                  <a:tcPr marL="91441" marR="91441"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843597">
                <a:tc>
                  <a:txBody>
                    <a:bodyPr/>
                    <a:lstStyle/>
                    <a:p>
                      <a:pPr algn="ctr"/>
                      <a:r>
                        <a:rPr lang="en-GB" sz="3000" b="1">
                          <a:solidFill>
                            <a:schemeClr val="bg1"/>
                          </a:solidFill>
                        </a:rPr>
                        <a:t>5</a:t>
                      </a:r>
                    </a:p>
                  </a:txBody>
                  <a:tcPr marL="91441" marR="91441"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663F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b="0" i="0" u="none" strike="noStrike" noProof="0">
                          <a:solidFill>
                            <a:schemeClr val="tx1"/>
                          </a:solidFill>
                          <a:latin typeface="Arial"/>
                        </a:rPr>
                        <a:t>We offer a </a:t>
                      </a:r>
                      <a:r>
                        <a:rPr lang="en-GB" sz="1800" b="1" i="0" u="none" strike="noStrike" noProof="0">
                          <a:solidFill>
                            <a:schemeClr val="tx1"/>
                          </a:solidFill>
                          <a:latin typeface="Arial"/>
                        </a:rPr>
                        <a:t>f</a:t>
                      </a:r>
                      <a:r>
                        <a:rPr lang="en-GB" sz="1800" b="1" i="0" u="none" strike="noStrike" noProof="0">
                          <a:latin typeface="Arial"/>
                        </a:rPr>
                        <a:t>lexible and personalised approach</a:t>
                      </a:r>
                      <a:r>
                        <a:rPr lang="en-GB" sz="1800" b="0" i="0" u="none" strike="noStrike" noProof="0">
                          <a:latin typeface="Arial"/>
                        </a:rPr>
                        <a:t>, including free one-to-one support for eligible teachers and leaders</a:t>
                      </a:r>
                      <a:endParaRPr lang="en-GB" sz="1800"/>
                    </a:p>
                  </a:txBody>
                  <a:tcPr marL="91441" marR="91441" marT="45719" marB="457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2">
            <a:extLst>
              <a:ext uri="{FF2B5EF4-FFF2-40B4-BE49-F238E27FC236}">
                <a16:creationId xmlns:a16="http://schemas.microsoft.com/office/drawing/2014/main" id="{023FAB6F-D34A-1C8C-BD60-E8798F621A8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FFC5FBE-4A9C-425C-8567-94D2BCA5297F}" type="slidenum">
              <a:rPr lang="en-GB" altLang="en-US">
                <a:solidFill>
                  <a:schemeClr val="bg1"/>
                </a:solidFill>
              </a:rPr>
              <a:pPr fontAlgn="base">
                <a:spcBef>
                  <a:spcPct val="0"/>
                </a:spcBef>
                <a:spcAft>
                  <a:spcPct val="0"/>
                </a:spcAft>
              </a:pPr>
              <a:t>16</a:t>
            </a:fld>
            <a:endParaRPr lang="en-GB" altLang="en-US">
              <a:solidFill>
                <a:schemeClr val="bg1"/>
              </a:solidFill>
            </a:endParaRPr>
          </a:p>
        </p:txBody>
      </p:sp>
      <p:sp>
        <p:nvSpPr>
          <p:cNvPr id="74755" name="Title 1">
            <a:extLst>
              <a:ext uri="{FF2B5EF4-FFF2-40B4-BE49-F238E27FC236}">
                <a16:creationId xmlns:a16="http://schemas.microsoft.com/office/drawing/2014/main" id="{F564EB2D-2D52-E4A1-44DE-CA892D357964}"/>
              </a:ext>
            </a:extLst>
          </p:cNvPr>
          <p:cNvSpPr>
            <a:spLocks noGrp="1" noChangeArrowheads="1"/>
          </p:cNvSpPr>
          <p:nvPr>
            <p:ph type="title"/>
          </p:nvPr>
        </p:nvSpPr>
        <p:spPr>
          <a:xfrm>
            <a:off x="382588" y="542925"/>
            <a:ext cx="5713412" cy="1346200"/>
          </a:xfrm>
        </p:spPr>
        <p:txBody>
          <a:bodyPr/>
          <a:lstStyle/>
          <a:p>
            <a:r>
              <a:rPr lang="en-GB" altLang="en-US" sz="4400"/>
              <a:t>Teach First </a:t>
            </a:r>
            <a:br>
              <a:rPr lang="en-GB" altLang="en-US" sz="4400"/>
            </a:br>
            <a:r>
              <a:rPr lang="en-GB" altLang="en-US" sz="4400"/>
              <a:t>one-to-one support</a:t>
            </a:r>
          </a:p>
        </p:txBody>
      </p:sp>
      <p:sp>
        <p:nvSpPr>
          <p:cNvPr id="74756" name="Content Placeholder 3">
            <a:extLst>
              <a:ext uri="{FF2B5EF4-FFF2-40B4-BE49-F238E27FC236}">
                <a16:creationId xmlns:a16="http://schemas.microsoft.com/office/drawing/2014/main" id="{A6B0DDD5-D9EE-83B4-D9B2-3C4CD449A698}"/>
              </a:ext>
            </a:extLst>
          </p:cNvPr>
          <p:cNvSpPr>
            <a:spLocks noGrp="1" noChangeArrowheads="1"/>
          </p:cNvSpPr>
          <p:nvPr>
            <p:ph idx="1"/>
          </p:nvPr>
        </p:nvSpPr>
        <p:spPr>
          <a:xfrm>
            <a:off x="382588" y="2274888"/>
            <a:ext cx="5364162" cy="4111625"/>
          </a:xfrm>
        </p:spPr>
        <p:txBody>
          <a:bodyPr/>
          <a:lstStyle/>
          <a:p>
            <a:pPr marL="285750" indent="-285750">
              <a:buFont typeface="Arial" panose="020B0604020202020204" pitchFamily="34" charset="0"/>
              <a:buChar char="•"/>
            </a:pPr>
            <a:r>
              <a:rPr lang="en-GB" altLang="en-US" sz="1800" b="0"/>
              <a:t>Additional one-to-one support for schools working with the most disadvantaged communities</a:t>
            </a:r>
          </a:p>
          <a:p>
            <a:pPr marL="285750" indent="-285750">
              <a:buFont typeface="Arial" panose="020B0604020202020204" pitchFamily="34" charset="0"/>
              <a:buChar char="•"/>
            </a:pPr>
            <a:r>
              <a:rPr lang="en-GB" altLang="en-US" sz="1800" b="0">
                <a:solidFill>
                  <a:srgbClr val="000000"/>
                </a:solidFill>
                <a:ea typeface="Calibri" panose="020F0502020204030204" pitchFamily="34" charset="0"/>
                <a:cs typeface="Arial" panose="020B0604020202020204" pitchFamily="34" charset="0"/>
              </a:rPr>
              <a:t>Some programme members may be eligible to receive additional free one-to-one support from </a:t>
            </a:r>
            <a:br>
              <a:rPr lang="en-GB" altLang="en-US" sz="1800" b="0">
                <a:cs typeface="Calibri" panose="020F0502020204030204" pitchFamily="34" charset="0"/>
              </a:rPr>
            </a:br>
            <a:r>
              <a:rPr lang="en-GB" altLang="en-US" sz="1800" b="0">
                <a:solidFill>
                  <a:srgbClr val="000000"/>
                </a:solidFill>
                <a:cs typeface="Calibri" panose="020F0502020204030204" pitchFamily="34" charset="0"/>
              </a:rPr>
              <a:t>Teach First</a:t>
            </a:r>
          </a:p>
          <a:p>
            <a:pPr marL="285750" indent="-285750">
              <a:buFont typeface="Arial" panose="020B0604020202020204" pitchFamily="34" charset="0"/>
              <a:buChar char="•"/>
            </a:pPr>
            <a:r>
              <a:rPr lang="en-GB" altLang="en-US" sz="1800" b="0">
                <a:solidFill>
                  <a:srgbClr val="000000"/>
                </a:solidFill>
                <a:cs typeface="Calibri" panose="020F0502020204030204" pitchFamily="34" charset="0"/>
              </a:rPr>
              <a:t>The support comes in the form of an experienced former school leader to coach and guide the programme member throughout the NPQ</a:t>
            </a:r>
            <a:endParaRPr lang="en-GB" altLang="en-US" sz="1800" b="0">
              <a:cs typeface="Calibri" panose="020F0502020204030204" pitchFamily="34" charset="0"/>
            </a:endParaRPr>
          </a:p>
          <a:p>
            <a:pPr marL="285750" indent="-285750">
              <a:buFont typeface="Arial" panose="020B0604020202020204" pitchFamily="34" charset="0"/>
              <a:buChar char="•"/>
            </a:pPr>
            <a:r>
              <a:rPr lang="en-GB" altLang="en-US" sz="1800" b="0">
                <a:solidFill>
                  <a:srgbClr val="000000"/>
                </a:solidFill>
                <a:cs typeface="Calibri" panose="020F0502020204030204" pitchFamily="34" charset="0"/>
              </a:rPr>
              <a:t>Offered to a limited number of priority schools on a first come, first served basis. Applicants can express an interest in receiving this support when they sign up to a programme</a:t>
            </a:r>
            <a:endParaRPr lang="en-GB" altLang="en-US" sz="1800" b="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09FE5345-D0EC-CD78-62A4-F36BC7B5B23F}"/>
              </a:ext>
            </a:extLst>
          </p:cNvPr>
          <p:cNvSpPr>
            <a:spLocks noGrp="1" noChangeArrowheads="1"/>
          </p:cNvSpPr>
          <p:nvPr>
            <p:ph type="title"/>
          </p:nvPr>
        </p:nvSpPr>
        <p:spPr>
          <a:xfrm>
            <a:off x="631825" y="455613"/>
            <a:ext cx="4829175" cy="1368425"/>
          </a:xfrm>
        </p:spPr>
        <p:txBody>
          <a:bodyPr/>
          <a:lstStyle/>
          <a:p>
            <a:r>
              <a:rPr lang="en-US" altLang="en-US"/>
              <a:t>How are we working with Teach First?</a:t>
            </a:r>
          </a:p>
        </p:txBody>
      </p:sp>
      <p:sp>
        <p:nvSpPr>
          <p:cNvPr id="75779" name="Slide Number Placeholder 2">
            <a:extLst>
              <a:ext uri="{FF2B5EF4-FFF2-40B4-BE49-F238E27FC236}">
                <a16:creationId xmlns:a16="http://schemas.microsoft.com/office/drawing/2014/main" id="{504C2CD6-2BA4-DC21-A21A-EE26887F460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ts val="600"/>
              </a:spcAft>
            </a:pPr>
            <a:fld id="{D49E7CD8-A905-4CFC-8301-DD1BF5C835BB}" type="slidenum">
              <a:rPr lang="en-GB" altLang="en-US">
                <a:solidFill>
                  <a:schemeClr val="bg1"/>
                </a:solidFill>
              </a:rPr>
              <a:pPr fontAlgn="base">
                <a:spcBef>
                  <a:spcPct val="0"/>
                </a:spcBef>
                <a:spcAft>
                  <a:spcPts val="600"/>
                </a:spcAft>
              </a:pPr>
              <a:t>17</a:t>
            </a:fld>
            <a:endParaRPr lang="en-GB" altLang="en-US">
              <a:solidFill>
                <a:schemeClr val="bg1"/>
              </a:solidFill>
            </a:endParaRPr>
          </a:p>
        </p:txBody>
      </p:sp>
      <p:sp>
        <p:nvSpPr>
          <p:cNvPr id="15" name="Content Placeholder 4">
            <a:extLst>
              <a:ext uri="{FF2B5EF4-FFF2-40B4-BE49-F238E27FC236}">
                <a16:creationId xmlns:a16="http://schemas.microsoft.com/office/drawing/2014/main" id="{AE7B0CE5-B347-2CD3-EF44-903C3C55F54A}"/>
              </a:ext>
            </a:extLst>
          </p:cNvPr>
          <p:cNvSpPr>
            <a:spLocks noGrp="1"/>
          </p:cNvSpPr>
          <p:nvPr>
            <p:ph idx="1"/>
          </p:nvPr>
        </p:nvSpPr>
        <p:spPr>
          <a:xfrm>
            <a:off x="635000" y="2754313"/>
            <a:ext cx="4829175" cy="2843212"/>
          </a:xfrm>
        </p:spPr>
        <p:txBody>
          <a:bodyPr rtlCol="0">
            <a:normAutofit/>
          </a:bodyPr>
          <a:lstStyle/>
          <a:p>
            <a:pPr fontAlgn="auto">
              <a:defRPr/>
            </a:pPr>
            <a:r>
              <a:rPr lang="en-GB" sz="2400">
                <a:solidFill>
                  <a:srgbClr val="3663F0"/>
                </a:solidFill>
                <a:ea typeface="+mn-lt"/>
                <a:cs typeface="+mn-lt"/>
              </a:rPr>
              <a:t>Curriculum design</a:t>
            </a:r>
            <a:endParaRPr lang="en-US" sz="2400" b="0">
              <a:solidFill>
                <a:srgbClr val="3663F0"/>
              </a:solidFill>
              <a:ea typeface="+mn-lt"/>
              <a:cs typeface="+mn-lt"/>
            </a:endParaRPr>
          </a:p>
          <a:p>
            <a:pPr fontAlgn="auto">
              <a:defRPr/>
            </a:pPr>
            <a:r>
              <a:rPr lang="en-US" sz="2000" b="0">
                <a:ea typeface="+mn-lt"/>
                <a:cs typeface="+mn-lt"/>
              </a:rPr>
              <a:t>We support the design process and feed into the quality of the </a:t>
            </a:r>
            <a:r>
              <a:rPr lang="en-US" sz="2000" b="0" err="1">
                <a:ea typeface="+mn-lt"/>
                <a:cs typeface="+mn-lt"/>
              </a:rPr>
              <a:t>programmes</a:t>
            </a:r>
            <a:endParaRPr lang="en-US"/>
          </a:p>
          <a:p>
            <a:pPr fontAlgn="auto">
              <a:defRPr/>
            </a:pPr>
            <a:endParaRPr lang="en-US" sz="1200" b="0">
              <a:cs typeface="Arial"/>
            </a:endParaRPr>
          </a:p>
          <a:p>
            <a:pPr fontAlgn="auto">
              <a:defRPr/>
            </a:pPr>
            <a:r>
              <a:rPr lang="en-GB" sz="2400">
                <a:solidFill>
                  <a:srgbClr val="3663F0"/>
                </a:solidFill>
                <a:ea typeface="+mn-lt"/>
                <a:cs typeface="+mn-lt"/>
              </a:rPr>
              <a:t>Programme delivery</a:t>
            </a:r>
            <a:endParaRPr lang="en-US" sz="2400" b="0">
              <a:solidFill>
                <a:srgbClr val="3663F0"/>
              </a:solidFill>
              <a:cs typeface="Arial"/>
            </a:endParaRPr>
          </a:p>
          <a:p>
            <a:pPr fontAlgn="auto">
              <a:defRPr/>
            </a:pPr>
            <a:r>
              <a:rPr lang="en-US" sz="2000" b="0">
                <a:cs typeface="Arial"/>
              </a:rPr>
              <a:t>We facilitate all training and support </a:t>
            </a:r>
            <a:br>
              <a:rPr lang="en-US" sz="2000" b="0">
                <a:cs typeface="Arial"/>
              </a:rPr>
            </a:br>
            <a:r>
              <a:rPr lang="en-US" sz="2000" b="0">
                <a:cs typeface="Arial"/>
              </a:rPr>
              <a:t>school visits</a:t>
            </a:r>
          </a:p>
        </p:txBody>
      </p:sp>
      <p:sp>
        <p:nvSpPr>
          <p:cNvPr id="4" name="Content Placeholder 3">
            <a:extLst>
              <a:ext uri="{FF2B5EF4-FFF2-40B4-BE49-F238E27FC236}">
                <a16:creationId xmlns:a16="http://schemas.microsoft.com/office/drawing/2014/main" id="{4D8BF7B8-F111-59C1-DC00-7FF36F66ABF4}"/>
              </a:ext>
            </a:extLst>
          </p:cNvPr>
          <p:cNvSpPr>
            <a:spLocks noGrp="1"/>
          </p:cNvSpPr>
          <p:nvPr>
            <p:ph idx="13"/>
          </p:nvPr>
        </p:nvSpPr>
        <p:spPr>
          <a:xfrm>
            <a:off x="6727825" y="2779713"/>
            <a:ext cx="5089525" cy="3121025"/>
          </a:xfrm>
        </p:spPr>
        <p:txBody>
          <a:bodyPr>
            <a:normAutofit/>
          </a:bodyPr>
          <a:lstStyle/>
          <a:p>
            <a:r>
              <a:rPr lang="en-GB" altLang="en-US" sz="2200">
                <a:cs typeface="Arial" panose="020B0604020202020204" pitchFamily="34" charset="0"/>
              </a:rPr>
              <a:t>We will lead the NPQs in this region:</a:t>
            </a:r>
            <a:br>
              <a:rPr lang="en-GB" altLang="en-US" sz="2200" b="0">
                <a:cs typeface="Arial" panose="020B0604020202020204" pitchFamily="34" charset="0"/>
              </a:rPr>
            </a:br>
            <a:endParaRPr lang="en-GB" altLang="en-US" sz="2200" b="0">
              <a:cs typeface="Arial" panose="020B0604020202020204" pitchFamily="34" charset="0"/>
            </a:endParaRPr>
          </a:p>
          <a:p>
            <a:pPr>
              <a:buFont typeface="Arial" panose="020B0604020202020204" pitchFamily="34" charset="0"/>
              <a:buChar char="•"/>
            </a:pPr>
            <a:r>
              <a:rPr lang="en-GB" altLang="en-US" sz="2200" b="0">
                <a:cs typeface="Arial" panose="020B0604020202020204" pitchFamily="34" charset="0"/>
              </a:rPr>
              <a:t>facilitating seminars and conferences</a:t>
            </a:r>
            <a:endParaRPr lang="en-GB" altLang="en-US">
              <a:cs typeface="Arial" panose="020B0604020202020204" pitchFamily="34" charset="0"/>
            </a:endParaRPr>
          </a:p>
          <a:p>
            <a:pPr>
              <a:buFont typeface="Arial" panose="020B0604020202020204" pitchFamily="34" charset="0"/>
              <a:buChar char="•"/>
            </a:pPr>
            <a:r>
              <a:rPr lang="en-GB" altLang="en-US" sz="2200" b="0">
                <a:cs typeface="Arial" panose="020B0604020202020204" pitchFamily="34" charset="0"/>
              </a:rPr>
              <a:t>sharing guidance and support</a:t>
            </a:r>
            <a:endParaRPr lang="en-GB" altLang="en-US">
              <a:cs typeface="Arial" panose="020B0604020202020204" pitchFamily="34" charset="0"/>
            </a:endParaRPr>
          </a:p>
          <a:p>
            <a:pPr>
              <a:buFont typeface="Arial" panose="020B0604020202020204" pitchFamily="34" charset="0"/>
              <a:buChar char="•"/>
            </a:pPr>
            <a:r>
              <a:rPr lang="en-GB" altLang="en-US" sz="2200" b="0">
                <a:cs typeface="Arial" panose="020B0604020202020204" pitchFamily="34" charset="0"/>
              </a:rPr>
              <a:t>as your main point of contact </a:t>
            </a:r>
            <a:endParaRPr lang="en-GB" altLang="en-US">
              <a:cs typeface="Arial" panose="020B0604020202020204" pitchFamily="34" charset="0"/>
            </a:endParaRPr>
          </a:p>
          <a:p>
            <a:pPr>
              <a:buFont typeface="Arial" panose="020B0604020202020204" pitchFamily="34" charset="0"/>
              <a:buChar char="•"/>
            </a:pPr>
            <a:endParaRPr lang="en-GB" altLang="en-US" sz="2200" b="0">
              <a:cs typeface="Arial" panose="020B0604020202020204" pitchFamily="34" charset="0"/>
            </a:endParaRPr>
          </a:p>
          <a:p>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a:extLst>
              <a:ext uri="{FF2B5EF4-FFF2-40B4-BE49-F238E27FC236}">
                <a16:creationId xmlns:a16="http://schemas.microsoft.com/office/drawing/2014/main" id="{644F23B5-DF4D-3D6D-0F79-A5EE22844250}"/>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C47A903-81D6-464E-BC18-465D72A9C0C6}" type="slidenum">
              <a:rPr lang="en-GB" altLang="en-US"/>
              <a:pPr fontAlgn="base">
                <a:spcBef>
                  <a:spcPct val="0"/>
                </a:spcBef>
                <a:spcAft>
                  <a:spcPct val="0"/>
                </a:spcAft>
              </a:pPr>
              <a:t>18</a:t>
            </a:fld>
            <a:endParaRPr lang="en-GB" altLang="en-US"/>
          </a:p>
        </p:txBody>
      </p:sp>
      <p:sp>
        <p:nvSpPr>
          <p:cNvPr id="76803" name="Title 3">
            <a:extLst>
              <a:ext uri="{FF2B5EF4-FFF2-40B4-BE49-F238E27FC236}">
                <a16:creationId xmlns:a16="http://schemas.microsoft.com/office/drawing/2014/main" id="{2A90346F-F1DB-2F7F-828C-C47AB408EE30}"/>
              </a:ext>
            </a:extLst>
          </p:cNvPr>
          <p:cNvSpPr txBox="1">
            <a:spLocks noChangeArrowheads="1"/>
          </p:cNvSpPr>
          <p:nvPr/>
        </p:nvSpPr>
        <p:spPr bwMode="auto">
          <a:xfrm>
            <a:off x="201613" y="750888"/>
            <a:ext cx="5894387"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4400" b="1">
                <a:latin typeface="Constantia" panose="02030602050306030303" pitchFamily="18" charset="0"/>
              </a:rPr>
              <a:t>What our programme members say</a:t>
            </a:r>
          </a:p>
        </p:txBody>
      </p:sp>
      <p:sp>
        <p:nvSpPr>
          <p:cNvPr id="15" name="TextBox 14">
            <a:extLst>
              <a:ext uri="{FF2B5EF4-FFF2-40B4-BE49-F238E27FC236}">
                <a16:creationId xmlns:a16="http://schemas.microsoft.com/office/drawing/2014/main" id="{3B783F41-326A-C25D-F756-26ABD45D0FAC}"/>
              </a:ext>
            </a:extLst>
          </p:cNvPr>
          <p:cNvSpPr txBox="1"/>
          <p:nvPr/>
        </p:nvSpPr>
        <p:spPr>
          <a:xfrm>
            <a:off x="431800" y="4567238"/>
            <a:ext cx="4673600" cy="1230312"/>
          </a:xfrm>
          <a:prstGeom prst="rect">
            <a:avLst/>
          </a:prstGeom>
          <a:solidFill>
            <a:schemeClr val="bg1"/>
          </a:solidFill>
          <a:ln>
            <a:noFill/>
          </a:ln>
        </p:spPr>
        <p:txBody>
          <a:bodyPr>
            <a:spAutoFit/>
          </a:bodyPr>
          <a:lstStyle/>
          <a:p>
            <a:pPr eaLnBrk="1" fontAlgn="auto" hangingPunct="1">
              <a:spcBef>
                <a:spcPts val="0"/>
              </a:spcBef>
              <a:spcAft>
                <a:spcPts val="0"/>
              </a:spcAft>
              <a:defRPr/>
            </a:pPr>
            <a:r>
              <a:rPr lang="en-GB" sz="1900">
                <a:latin typeface="+mn-lt"/>
                <a:ea typeface="+mn-lt"/>
                <a:cs typeface="+mn-lt"/>
              </a:rPr>
              <a:t>Rhoda McPherson, Headteacher at Queen Elizabeth School, NPQEL </a:t>
            </a:r>
            <a:endParaRPr lang="en-GB">
              <a:latin typeface="+mn-lt"/>
            </a:endParaRPr>
          </a:p>
          <a:p>
            <a:pPr eaLnBrk="1" fontAlgn="auto" hangingPunct="1">
              <a:spcBef>
                <a:spcPts val="0"/>
              </a:spcBef>
              <a:spcAft>
                <a:spcPts val="0"/>
              </a:spcAft>
              <a:defRPr/>
            </a:pPr>
            <a:endParaRPr lang="en-GB">
              <a:latin typeface="+mn-lt"/>
            </a:endParaRPr>
          </a:p>
          <a:p>
            <a:pPr eaLnBrk="1" fontAlgn="auto" hangingPunct="1">
              <a:spcBef>
                <a:spcPts val="0"/>
              </a:spcBef>
              <a:spcAft>
                <a:spcPts val="0"/>
              </a:spcAft>
              <a:defRPr/>
            </a:pPr>
            <a:endParaRPr lang="en-GB">
              <a:latin typeface="+mn-lt"/>
            </a:endParaRPr>
          </a:p>
        </p:txBody>
      </p:sp>
      <p:sp>
        <p:nvSpPr>
          <p:cNvPr id="7" name="Content Placeholder 6">
            <a:extLst>
              <a:ext uri="{FF2B5EF4-FFF2-40B4-BE49-F238E27FC236}">
                <a16:creationId xmlns:a16="http://schemas.microsoft.com/office/drawing/2014/main" id="{63B17A2B-3BD2-DAC7-B3D6-900C56A7439B}"/>
              </a:ext>
            </a:extLst>
          </p:cNvPr>
          <p:cNvSpPr>
            <a:spLocks noGrp="1"/>
          </p:cNvSpPr>
          <p:nvPr>
            <p:ph idx="1"/>
          </p:nvPr>
        </p:nvSpPr>
        <p:spPr>
          <a:xfrm>
            <a:off x="531813" y="2354263"/>
            <a:ext cx="4829175" cy="2055812"/>
          </a:xfrm>
        </p:spPr>
        <p:txBody>
          <a:bodyPr rtlCol="0">
            <a:normAutofit fontScale="92500"/>
          </a:bodyPr>
          <a:lstStyle/>
          <a:p>
            <a:pPr fontAlgn="auto">
              <a:defRPr/>
            </a:pPr>
            <a:r>
              <a:rPr lang="en-US" sz="2400" i="1">
                <a:ea typeface="+mn-lt"/>
                <a:cs typeface="+mn-lt"/>
              </a:rPr>
              <a:t>“</a:t>
            </a:r>
            <a:r>
              <a:rPr lang="en-US" sz="2400" b="0" i="1">
                <a:ea typeface="+mn-lt"/>
                <a:cs typeface="+mn-lt"/>
              </a:rPr>
              <a:t>My course leaders are exceptional, and are more than just leaders, but also mentors and confidants. </a:t>
            </a:r>
          </a:p>
          <a:p>
            <a:pPr fontAlgn="auto">
              <a:defRPr/>
            </a:pPr>
            <a:r>
              <a:rPr lang="en-US" sz="2400" i="1">
                <a:ea typeface="+mn-lt"/>
                <a:cs typeface="+mn-lt"/>
              </a:rPr>
              <a:t>The </a:t>
            </a:r>
            <a:r>
              <a:rPr lang="en-US" sz="2400" i="1" err="1">
                <a:ea typeface="+mn-lt"/>
                <a:cs typeface="+mn-lt"/>
              </a:rPr>
              <a:t>programme</a:t>
            </a:r>
            <a:r>
              <a:rPr lang="en-US" sz="2400" i="1">
                <a:ea typeface="+mn-lt"/>
                <a:cs typeface="+mn-lt"/>
              </a:rPr>
              <a:t> is so much more than I expected.”</a:t>
            </a:r>
            <a:endParaRPr lang="en-GB" i="1">
              <a:cs typeface="Arial"/>
            </a:endParaRPr>
          </a:p>
          <a:p>
            <a:pPr fontAlgn="auto">
              <a:defRPr/>
            </a:pPr>
            <a:endParaRPr lang="en-US"/>
          </a:p>
        </p:txBody>
      </p:sp>
      <p:sp>
        <p:nvSpPr>
          <p:cNvPr id="3" name="Content Placeholder 6">
            <a:extLst>
              <a:ext uri="{FF2B5EF4-FFF2-40B4-BE49-F238E27FC236}">
                <a16:creationId xmlns:a16="http://schemas.microsoft.com/office/drawing/2014/main" id="{72D8FAC7-33E0-E304-2439-3DF15C3696F0}"/>
              </a:ext>
            </a:extLst>
          </p:cNvPr>
          <p:cNvSpPr txBox="1">
            <a:spLocks/>
          </p:cNvSpPr>
          <p:nvPr/>
        </p:nvSpPr>
        <p:spPr>
          <a:xfrm>
            <a:off x="6561138" y="1254125"/>
            <a:ext cx="4829175" cy="5006975"/>
          </a:xfrm>
          <a:prstGeom prst="rect">
            <a:avLst/>
          </a:prstGeom>
        </p:spPr>
        <p:txBody>
          <a:bodyPr lIns="0" tIns="0" rIns="0" bIns="0">
            <a:normAutofit fontScale="92500"/>
          </a:bodyPr>
          <a:lstStyle>
            <a:lvl1pPr marL="0" indent="0" algn="l" defTabSz="914400" rtl="0" eaLnBrk="1" latinLnBrk="0" hangingPunct="1">
              <a:lnSpc>
                <a:spcPct val="100000"/>
              </a:lnSpc>
              <a:spcBef>
                <a:spcPts val="600"/>
              </a:spcBef>
              <a:spcAft>
                <a:spcPts val="600"/>
              </a:spcAft>
              <a:buFont typeface="Arial" panose="020B0604020202020204" pitchFamily="34" charset="0"/>
              <a:buNone/>
              <a:tabLst/>
              <a:defRPr sz="3200" b="1" kern="1200">
                <a:solidFill>
                  <a:schemeClr val="tx1"/>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tabLst/>
              <a:defRPr sz="3000" kern="1200">
                <a:solidFill>
                  <a:schemeClr val="tx1"/>
                </a:solidFill>
                <a:latin typeface="+mn-lt"/>
                <a:ea typeface="+mn-ea"/>
                <a:cs typeface="+mn-cs"/>
              </a:defRPr>
            </a:lvl2pPr>
            <a:lvl3pPr marL="252000" indent="-252000" algn="l" defTabSz="914400" rtl="0" eaLnBrk="1" latinLnBrk="0" hangingPunct="1">
              <a:lnSpc>
                <a:spcPct val="100000"/>
              </a:lnSpc>
              <a:spcBef>
                <a:spcPts val="0"/>
              </a:spcBef>
              <a:spcAft>
                <a:spcPts val="600"/>
              </a:spcAft>
              <a:buFont typeface="Arial" panose="020B0604020202020204" pitchFamily="34" charset="0"/>
              <a:buChar char="•"/>
              <a:tabLst/>
              <a:defRPr sz="3000" kern="1200">
                <a:solidFill>
                  <a:schemeClr val="tx1"/>
                </a:solidFill>
                <a:latin typeface="+mn-lt"/>
                <a:ea typeface="+mn-ea"/>
                <a:cs typeface="+mn-cs"/>
              </a:defRPr>
            </a:lvl3pPr>
            <a:lvl4pPr marL="594900" indent="-342900" algn="l" defTabSz="914400" rtl="0" eaLnBrk="1" latinLnBrk="0" hangingPunct="1">
              <a:lnSpc>
                <a:spcPct val="100000"/>
              </a:lnSpc>
              <a:spcBef>
                <a:spcPts val="0"/>
              </a:spcBef>
              <a:spcAft>
                <a:spcPts val="600"/>
              </a:spcAft>
              <a:buFont typeface="Courier New" panose="02070309020205020404" pitchFamily="49" charset="0"/>
              <a:buChar char="o"/>
              <a:tabLst/>
              <a:defRPr sz="18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2400" b="0">
                <a:ea typeface="+mn-lt"/>
                <a:cs typeface="+mn-lt"/>
              </a:rPr>
              <a:t>• </a:t>
            </a:r>
            <a:r>
              <a:rPr lang="en-US" sz="2400">
                <a:solidFill>
                  <a:srgbClr val="3663F0"/>
                </a:solidFill>
                <a:ea typeface="+mn-lt"/>
                <a:cs typeface="+mn-lt"/>
              </a:rPr>
              <a:t>99%</a:t>
            </a:r>
            <a:r>
              <a:rPr lang="en-US" sz="2400" b="0">
                <a:ea typeface="+mn-lt"/>
                <a:cs typeface="+mn-lt"/>
              </a:rPr>
              <a:t> of surveyed Teach First </a:t>
            </a:r>
            <a:r>
              <a:rPr lang="en-US" sz="2400" b="0" err="1">
                <a:ea typeface="+mn-lt"/>
                <a:cs typeface="+mn-lt"/>
              </a:rPr>
              <a:t>programme</a:t>
            </a:r>
            <a:r>
              <a:rPr lang="en-US" sz="2400" b="0">
                <a:ea typeface="+mn-lt"/>
                <a:cs typeface="+mn-lt"/>
              </a:rPr>
              <a:t> members were satisfied with their NPQ.</a:t>
            </a:r>
            <a:endParaRPr lang="en-US"/>
          </a:p>
          <a:p>
            <a:pPr fontAlgn="auto">
              <a:defRPr/>
            </a:pPr>
            <a:r>
              <a:rPr lang="en-US" sz="2400" b="0">
                <a:ea typeface="+mn-lt"/>
                <a:cs typeface="+mn-lt"/>
              </a:rPr>
              <a:t>• </a:t>
            </a:r>
            <a:r>
              <a:rPr lang="en-US" sz="2400">
                <a:solidFill>
                  <a:srgbClr val="3663F0"/>
                </a:solidFill>
                <a:ea typeface="+mn-lt"/>
                <a:cs typeface="+mn-lt"/>
              </a:rPr>
              <a:t>91%</a:t>
            </a:r>
            <a:r>
              <a:rPr lang="en-US" sz="2400">
                <a:ea typeface="+mn-lt"/>
                <a:cs typeface="+mn-lt"/>
              </a:rPr>
              <a:t> </a:t>
            </a:r>
            <a:r>
              <a:rPr lang="en-US" sz="2400" b="0">
                <a:ea typeface="+mn-lt"/>
                <a:cs typeface="+mn-lt"/>
              </a:rPr>
              <a:t>felt the NPQ conferences were effective or very effective at building their knowledge and equipping them to be a school leader.</a:t>
            </a:r>
            <a:endParaRPr lang="en-US"/>
          </a:p>
          <a:p>
            <a:pPr fontAlgn="auto">
              <a:defRPr/>
            </a:pPr>
            <a:r>
              <a:rPr lang="en-US" sz="2400" b="0">
                <a:ea typeface="+mn-lt"/>
                <a:cs typeface="+mn-lt"/>
              </a:rPr>
              <a:t>• </a:t>
            </a:r>
            <a:r>
              <a:rPr lang="en-US" sz="2400">
                <a:solidFill>
                  <a:srgbClr val="3663F0"/>
                </a:solidFill>
                <a:ea typeface="+mn-lt"/>
                <a:cs typeface="+mn-lt"/>
              </a:rPr>
              <a:t>89%</a:t>
            </a:r>
            <a:r>
              <a:rPr lang="en-US" sz="2400">
                <a:ea typeface="+mn-lt"/>
                <a:cs typeface="+mn-lt"/>
              </a:rPr>
              <a:t> </a:t>
            </a:r>
            <a:r>
              <a:rPr lang="en-US" sz="2400" b="0">
                <a:ea typeface="+mn-lt"/>
                <a:cs typeface="+mn-lt"/>
              </a:rPr>
              <a:t>felt the NPQ had prepared them to take on a position of greater responsibility.</a:t>
            </a:r>
            <a:endParaRPr lang="en-US"/>
          </a:p>
          <a:p>
            <a:pPr fontAlgn="auto">
              <a:defRPr/>
            </a:pPr>
            <a:r>
              <a:rPr lang="en-US" sz="2400" b="0">
                <a:ea typeface="+mn-lt"/>
                <a:cs typeface="+mn-lt"/>
              </a:rPr>
              <a:t>•</a:t>
            </a:r>
            <a:r>
              <a:rPr lang="en-US" sz="2400" b="0">
                <a:solidFill>
                  <a:srgbClr val="3663F0"/>
                </a:solidFill>
                <a:ea typeface="+mn-lt"/>
                <a:cs typeface="+mn-lt"/>
              </a:rPr>
              <a:t> </a:t>
            </a:r>
            <a:r>
              <a:rPr lang="en-US" sz="2400">
                <a:solidFill>
                  <a:srgbClr val="3663F0"/>
                </a:solidFill>
                <a:ea typeface="+mn-lt"/>
                <a:cs typeface="+mn-lt"/>
              </a:rPr>
              <a:t>84%</a:t>
            </a:r>
            <a:r>
              <a:rPr lang="en-US" sz="2400">
                <a:ea typeface="+mn-lt"/>
                <a:cs typeface="+mn-lt"/>
              </a:rPr>
              <a:t> </a:t>
            </a:r>
            <a:r>
              <a:rPr lang="en-US" sz="2400" b="0">
                <a:ea typeface="+mn-lt"/>
                <a:cs typeface="+mn-lt"/>
              </a:rPr>
              <a:t>said the NPQ had equipped them to better meet the demands of their current role.</a:t>
            </a:r>
            <a:endParaRPr lang="en-GB">
              <a:ea typeface="+mn-lt"/>
              <a:cs typeface="+mn-lt"/>
            </a:endParaRPr>
          </a:p>
          <a:p>
            <a:pPr fontAlgn="auto">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2">
            <a:extLst>
              <a:ext uri="{FF2B5EF4-FFF2-40B4-BE49-F238E27FC236}">
                <a16:creationId xmlns:a16="http://schemas.microsoft.com/office/drawing/2014/main" id="{09D0693A-6F98-4CA7-5B43-89CCF631E96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D726413-F850-4CB3-B676-78ECBE6AF62F}" type="slidenum">
              <a:rPr lang="en-GB" altLang="en-US">
                <a:solidFill>
                  <a:schemeClr val="bg1"/>
                </a:solidFill>
              </a:rPr>
              <a:pPr fontAlgn="base">
                <a:spcBef>
                  <a:spcPct val="0"/>
                </a:spcBef>
                <a:spcAft>
                  <a:spcPct val="0"/>
                </a:spcAft>
              </a:pPr>
              <a:t>19</a:t>
            </a:fld>
            <a:endParaRPr lang="en-GB" altLang="en-US">
              <a:solidFill>
                <a:schemeClr val="bg1"/>
              </a:solidFill>
            </a:endParaRPr>
          </a:p>
        </p:txBody>
      </p:sp>
      <p:sp>
        <p:nvSpPr>
          <p:cNvPr id="77827" name="Title 3">
            <a:extLst>
              <a:ext uri="{FF2B5EF4-FFF2-40B4-BE49-F238E27FC236}">
                <a16:creationId xmlns:a16="http://schemas.microsoft.com/office/drawing/2014/main" id="{8E071A9C-C160-40B8-7C89-60C46E3DBC5B}"/>
              </a:ext>
            </a:extLst>
          </p:cNvPr>
          <p:cNvSpPr txBox="1">
            <a:spLocks noChangeArrowheads="1"/>
          </p:cNvSpPr>
          <p:nvPr/>
        </p:nvSpPr>
        <p:spPr bwMode="auto">
          <a:xfrm>
            <a:off x="476250" y="373063"/>
            <a:ext cx="5443538"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4400" b="1">
                <a:latin typeface="Constantia" panose="02030602050306030303" pitchFamily="18" charset="0"/>
              </a:rPr>
              <a:t>Programme impact</a:t>
            </a:r>
          </a:p>
        </p:txBody>
      </p:sp>
      <p:sp>
        <p:nvSpPr>
          <p:cNvPr id="10" name="Content Placeholder 5">
            <a:extLst>
              <a:ext uri="{FF2B5EF4-FFF2-40B4-BE49-F238E27FC236}">
                <a16:creationId xmlns:a16="http://schemas.microsoft.com/office/drawing/2014/main" id="{6DBD2EFB-A2B0-0B68-38F2-6F765BD2AB5A}"/>
              </a:ext>
            </a:extLst>
          </p:cNvPr>
          <p:cNvSpPr>
            <a:spLocks noGrp="1"/>
          </p:cNvSpPr>
          <p:nvPr>
            <p:ph idx="1"/>
          </p:nvPr>
        </p:nvSpPr>
        <p:spPr>
          <a:xfrm>
            <a:off x="547688" y="1504950"/>
            <a:ext cx="4916487" cy="5140325"/>
          </a:xfrm>
        </p:spPr>
        <p:txBody>
          <a:bodyPr rtlCol="0">
            <a:normAutofit lnSpcReduction="10000"/>
          </a:bodyPr>
          <a:lstStyle/>
          <a:p>
            <a:pPr fontAlgn="auto">
              <a:defRPr/>
            </a:pPr>
            <a:r>
              <a:rPr lang="en-GB" sz="4000" dirty="0">
                <a:solidFill>
                  <a:srgbClr val="3663F0"/>
                </a:solidFill>
                <a:latin typeface="Constantia"/>
              </a:rPr>
              <a:t>92</a:t>
            </a:r>
            <a:r>
              <a:rPr lang="en-GB" sz="4000" dirty="0">
                <a:solidFill>
                  <a:srgbClr val="3663F0"/>
                </a:solidFill>
                <a:latin typeface="Constantia"/>
                <a:ea typeface="+mn-lt"/>
                <a:cs typeface="+mn-lt"/>
              </a:rPr>
              <a:t>%</a:t>
            </a:r>
            <a:r>
              <a:rPr lang="en-GB" sz="4000" b="0" dirty="0">
                <a:solidFill>
                  <a:srgbClr val="3663F0"/>
                </a:solidFill>
                <a:latin typeface="Constantia"/>
                <a:ea typeface="+mn-lt"/>
                <a:cs typeface="+mn-lt"/>
              </a:rPr>
              <a:t> </a:t>
            </a:r>
            <a:r>
              <a:rPr lang="en-GB" sz="2400" b="0" dirty="0">
                <a:ea typeface="+mn-lt"/>
                <a:cs typeface="+mn-lt"/>
              </a:rPr>
              <a:t>of our NPQ alumni said they can now implement improvements in their school.</a:t>
            </a:r>
            <a:endParaRPr lang="en-GB" sz="2400" dirty="0">
              <a:cs typeface="Arial"/>
            </a:endParaRPr>
          </a:p>
          <a:p>
            <a:pPr fontAlgn="auto">
              <a:defRPr/>
            </a:pPr>
            <a:r>
              <a:rPr lang="en-GB" sz="2400" b="0" dirty="0">
                <a:ea typeface="+mn-lt"/>
                <a:cs typeface="+mn-lt"/>
              </a:rPr>
              <a:t>We were awarded </a:t>
            </a:r>
            <a:r>
              <a:rPr lang="en-GB" sz="4000" dirty="0">
                <a:solidFill>
                  <a:srgbClr val="3663F0"/>
                </a:solidFill>
                <a:latin typeface="Constantia"/>
                <a:ea typeface="+mn-lt"/>
                <a:cs typeface="+mn-lt"/>
              </a:rPr>
              <a:t>10/10</a:t>
            </a:r>
            <a:r>
              <a:rPr lang="en-GB" sz="2400" b="0" dirty="0">
                <a:ea typeface="+mn-lt"/>
                <a:cs typeface="+mn-lt"/>
              </a:rPr>
              <a:t> in an external review of our NPQs for both the programme design and support of our programme members.</a:t>
            </a:r>
            <a:br>
              <a:rPr lang="en-GB" sz="2400" b="0" dirty="0">
                <a:ea typeface="+mn-lt"/>
                <a:cs typeface="+mn-lt"/>
              </a:rPr>
            </a:br>
            <a:br>
              <a:rPr lang="en-GB" sz="2400" b="0" dirty="0">
                <a:ea typeface="+mn-lt"/>
                <a:cs typeface="+mn-lt"/>
              </a:rPr>
            </a:br>
            <a:r>
              <a:rPr lang="en-GB" sz="4000" dirty="0">
                <a:solidFill>
                  <a:srgbClr val="3663F0"/>
                </a:solidFill>
                <a:latin typeface="Constantia"/>
                <a:ea typeface="+mn-lt"/>
                <a:cs typeface="+mn-lt"/>
              </a:rPr>
              <a:t>96%</a:t>
            </a:r>
            <a:r>
              <a:rPr lang="en-GB" sz="4000" b="0" dirty="0">
                <a:solidFill>
                  <a:srgbClr val="3663F0"/>
                </a:solidFill>
                <a:latin typeface="Constantia"/>
                <a:ea typeface="+mn-lt"/>
                <a:cs typeface="+mn-lt"/>
              </a:rPr>
              <a:t> </a:t>
            </a:r>
            <a:r>
              <a:rPr lang="en-GB" sz="2400" b="0" dirty="0">
                <a:ea typeface="+mn-lt"/>
                <a:cs typeface="+mn-lt"/>
              </a:rPr>
              <a:t>of our programme members rated their one-to-one support from us as ‘good’ or ‘very good’. </a:t>
            </a:r>
          </a:p>
          <a:p>
            <a:pPr fontAlgn="auto">
              <a:defRPr/>
            </a:pPr>
            <a:endParaRPr lang="en-GB"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a:extLst>
              <a:ext uri="{FF2B5EF4-FFF2-40B4-BE49-F238E27FC236}">
                <a16:creationId xmlns:a16="http://schemas.microsoft.com/office/drawing/2014/main" id="{51E6CE9A-FB82-DF03-FD2D-B6C918A1109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73C632A-C2CD-4467-94FC-71CAB4C62DFB}" type="slidenum">
              <a:rPr lang="en-GB" altLang="en-US">
                <a:solidFill>
                  <a:schemeClr val="bg1"/>
                </a:solidFill>
              </a:rPr>
              <a:pPr fontAlgn="base">
                <a:spcBef>
                  <a:spcPct val="0"/>
                </a:spcBef>
                <a:spcAft>
                  <a:spcPct val="0"/>
                </a:spcAft>
              </a:pPr>
              <a:t>2</a:t>
            </a:fld>
            <a:endParaRPr lang="en-GB" altLang="en-US">
              <a:solidFill>
                <a:schemeClr val="bg1"/>
              </a:solidFill>
            </a:endParaRPr>
          </a:p>
        </p:txBody>
      </p:sp>
      <p:sp>
        <p:nvSpPr>
          <p:cNvPr id="55299" name="Title 3">
            <a:extLst>
              <a:ext uri="{FF2B5EF4-FFF2-40B4-BE49-F238E27FC236}">
                <a16:creationId xmlns:a16="http://schemas.microsoft.com/office/drawing/2014/main" id="{54D7E881-839A-080F-C622-9BCC5C0E56D4}"/>
              </a:ext>
            </a:extLst>
          </p:cNvPr>
          <p:cNvSpPr txBox="1">
            <a:spLocks noChangeArrowheads="1"/>
          </p:cNvSpPr>
          <p:nvPr/>
        </p:nvSpPr>
        <p:spPr bwMode="auto">
          <a:xfrm>
            <a:off x="652463" y="427038"/>
            <a:ext cx="563721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4800" b="1">
                <a:latin typeface="Constantia" panose="02030602050306030303" pitchFamily="18" charset="0"/>
              </a:rPr>
              <a:t>What are NPQs?</a:t>
            </a:r>
          </a:p>
        </p:txBody>
      </p:sp>
      <p:sp>
        <p:nvSpPr>
          <p:cNvPr id="12" name="Content Placeholder 4">
            <a:extLst>
              <a:ext uri="{FF2B5EF4-FFF2-40B4-BE49-F238E27FC236}">
                <a16:creationId xmlns:a16="http://schemas.microsoft.com/office/drawing/2014/main" id="{EDE9DAB9-B971-55F6-65A4-51EF993C8097}"/>
              </a:ext>
            </a:extLst>
          </p:cNvPr>
          <p:cNvSpPr txBox="1">
            <a:spLocks/>
          </p:cNvSpPr>
          <p:nvPr/>
        </p:nvSpPr>
        <p:spPr>
          <a:xfrm>
            <a:off x="573088" y="1674813"/>
            <a:ext cx="4951412" cy="3794125"/>
          </a:xfrm>
          <a:prstGeom prst="rect">
            <a:avLst/>
          </a:prstGeom>
        </p:spPr>
        <p:txBody>
          <a:bodyPr lIns="0" tIns="0" rIns="0" bIns="0"/>
          <a:lstStyle>
            <a:lvl1pPr marL="0" indent="0" algn="l" defTabSz="914400" rtl="0" eaLnBrk="1" latinLnBrk="0" hangingPunct="1">
              <a:lnSpc>
                <a:spcPct val="100000"/>
              </a:lnSpc>
              <a:spcBef>
                <a:spcPts val="600"/>
              </a:spcBef>
              <a:spcAft>
                <a:spcPts val="600"/>
              </a:spcAft>
              <a:buFont typeface="Arial" panose="020B0604020202020204" pitchFamily="34" charset="0"/>
              <a:buNone/>
              <a:tabLst/>
              <a:defRPr sz="3200" b="1" kern="1200">
                <a:solidFill>
                  <a:schemeClr val="tx1"/>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tabLst/>
              <a:defRPr sz="3000" kern="1200">
                <a:solidFill>
                  <a:schemeClr val="tx1"/>
                </a:solidFill>
                <a:latin typeface="+mn-lt"/>
                <a:ea typeface="+mn-ea"/>
                <a:cs typeface="+mn-cs"/>
              </a:defRPr>
            </a:lvl2pPr>
            <a:lvl3pPr marL="252000" indent="-252000" algn="l" defTabSz="914400" rtl="0" eaLnBrk="1" latinLnBrk="0" hangingPunct="1">
              <a:lnSpc>
                <a:spcPct val="100000"/>
              </a:lnSpc>
              <a:spcBef>
                <a:spcPts val="0"/>
              </a:spcBef>
              <a:spcAft>
                <a:spcPts val="600"/>
              </a:spcAft>
              <a:buFont typeface="Arial" panose="020B0604020202020204" pitchFamily="34" charset="0"/>
              <a:buChar char="•"/>
              <a:tabLst/>
              <a:defRPr sz="3000" kern="1200">
                <a:solidFill>
                  <a:schemeClr val="tx1"/>
                </a:solidFill>
                <a:latin typeface="+mn-lt"/>
                <a:ea typeface="+mn-ea"/>
                <a:cs typeface="+mn-cs"/>
              </a:defRPr>
            </a:lvl3pPr>
            <a:lvl4pPr marL="594900" indent="-342900" algn="l" defTabSz="914400" rtl="0" eaLnBrk="1" latinLnBrk="0" hangingPunct="1">
              <a:lnSpc>
                <a:spcPct val="100000"/>
              </a:lnSpc>
              <a:spcBef>
                <a:spcPts val="0"/>
              </a:spcBef>
              <a:spcAft>
                <a:spcPts val="600"/>
              </a:spcAft>
              <a:buFont typeface="Courier New" panose="02070309020205020404" pitchFamily="49" charset="0"/>
              <a:buChar char="o"/>
              <a:tabLst/>
              <a:defRPr sz="18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auto">
              <a:buFont typeface="Arial,Sans-Serif" panose="020B0604020202020204" pitchFamily="34" charset="0"/>
              <a:buChar char="•"/>
              <a:defRPr/>
            </a:pPr>
            <a:r>
              <a:rPr lang="en-GB" sz="2400" b="0">
                <a:ea typeface="+mn-lt"/>
                <a:cs typeface="+mn-lt"/>
              </a:rPr>
              <a:t>The most widely recognised qualifications in the education sector for current and aspiring leaders</a:t>
            </a:r>
            <a:endParaRPr lang="en-US" sz="2400" b="0">
              <a:ea typeface="+mn-lt"/>
              <a:cs typeface="+mn-lt"/>
            </a:endParaRPr>
          </a:p>
          <a:p>
            <a:pPr marL="285750" indent="-285750" fontAlgn="auto">
              <a:buFont typeface="Arial,Sans-Serif" panose="020B0604020202020204" pitchFamily="34" charset="0"/>
              <a:buChar char="•"/>
              <a:defRPr/>
            </a:pPr>
            <a:r>
              <a:rPr lang="en-GB" sz="2400" b="0">
                <a:ea typeface="+mn-lt"/>
                <a:cs typeface="+mn-lt"/>
              </a:rPr>
              <a:t>Training and support for teachers and school leaders at all levels</a:t>
            </a:r>
          </a:p>
          <a:p>
            <a:pPr marL="285750" indent="-285750" fontAlgn="auto">
              <a:buFont typeface="Arial,Sans-Serif" panose="020B0604020202020204" pitchFamily="34" charset="0"/>
              <a:buChar char="•"/>
              <a:defRPr/>
            </a:pPr>
            <a:r>
              <a:rPr lang="en-GB" sz="2400" b="0"/>
              <a:t>Based on the Department for Education's content </a:t>
            </a:r>
            <a:r>
              <a:rPr lang="en-GB" sz="2400" b="0">
                <a:hlinkClick r:id="rId2"/>
              </a:rPr>
              <a:t>frameworks</a:t>
            </a:r>
            <a:endParaRPr lang="en-US" sz="2400" b="0">
              <a:ea typeface="+mn-lt"/>
              <a:cs typeface="+mn-lt"/>
            </a:endParaRPr>
          </a:p>
          <a:p>
            <a:pPr fontAlgn="auto">
              <a:defRPr/>
            </a:pPr>
            <a:endParaRPr lang="en-GB" sz="2400" b="0">
              <a:ea typeface="+mn-lt"/>
              <a:cs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5EF37E54-DF9B-6C85-802F-FD8D303D350F}"/>
              </a:ext>
            </a:extLst>
          </p:cNvPr>
          <p:cNvSpPr>
            <a:spLocks noGrp="1" noChangeArrowheads="1"/>
          </p:cNvSpPr>
          <p:nvPr>
            <p:ph type="title"/>
          </p:nvPr>
        </p:nvSpPr>
        <p:spPr>
          <a:xfrm>
            <a:off x="587375" y="485775"/>
            <a:ext cx="4832350" cy="1370013"/>
          </a:xfrm>
        </p:spPr>
        <p:txBody>
          <a:bodyPr/>
          <a:lstStyle/>
          <a:p>
            <a:r>
              <a:rPr lang="en-GB" altLang="en-US" sz="4400"/>
              <a:t>How to apply and next steps</a:t>
            </a:r>
            <a:endParaRPr lang="en-GB" altLang="en-US" sz="4400">
              <a:solidFill>
                <a:srgbClr val="3663F0"/>
              </a:solidFill>
            </a:endParaRPr>
          </a:p>
        </p:txBody>
      </p:sp>
      <p:sp>
        <p:nvSpPr>
          <p:cNvPr id="14" name="Subtitle 2">
            <a:extLst>
              <a:ext uri="{FF2B5EF4-FFF2-40B4-BE49-F238E27FC236}">
                <a16:creationId xmlns:a16="http://schemas.microsoft.com/office/drawing/2014/main" id="{F753A4E2-F4D8-0298-AECB-03157FB10909}"/>
              </a:ext>
            </a:extLst>
          </p:cNvPr>
          <p:cNvSpPr txBox="1">
            <a:spLocks/>
          </p:cNvSpPr>
          <p:nvPr/>
        </p:nvSpPr>
        <p:spPr>
          <a:xfrm>
            <a:off x="586937" y="2424223"/>
            <a:ext cx="5318953" cy="3141618"/>
          </a:xfrm>
          <a:prstGeom prst="rect">
            <a:avLst/>
          </a:prstGeom>
        </p:spPr>
        <p:txBody>
          <a:bodyPr lIns="0" tIns="0" rIns="0" bIns="0" anchor="t"/>
          <a:lstStyle>
            <a:lvl1pPr marL="0" indent="0" algn="l" defTabSz="914400" rtl="0" eaLnBrk="1" latinLnBrk="0" hangingPunct="1">
              <a:lnSpc>
                <a:spcPct val="90000"/>
              </a:lnSpc>
              <a:spcBef>
                <a:spcPts val="600"/>
              </a:spcBef>
              <a:spcAft>
                <a:spcPts val="600"/>
              </a:spcAft>
              <a:buFont typeface="Arial" panose="020B0604020202020204" pitchFamily="34" charset="0"/>
              <a:buNone/>
              <a:tabLst/>
              <a:defRPr sz="2200" b="1"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Font typeface="Arial" panose="020B0604020202020204" pitchFamily="34" charset="0"/>
              <a:buNone/>
              <a:tabLst/>
              <a:defRPr sz="2200" kern="1200">
                <a:solidFill>
                  <a:schemeClr val="tx1"/>
                </a:solidFill>
                <a:latin typeface="+mn-lt"/>
                <a:ea typeface="+mn-ea"/>
                <a:cs typeface="+mn-cs"/>
              </a:defRPr>
            </a:lvl2pPr>
            <a:lvl3pPr marL="252000" indent="-252000" algn="l" defTabSz="914400" rtl="0" eaLnBrk="1" latinLnBrk="0" hangingPunct="1">
              <a:lnSpc>
                <a:spcPct val="90000"/>
              </a:lnSpc>
              <a:spcBef>
                <a:spcPts val="0"/>
              </a:spcBef>
              <a:spcAft>
                <a:spcPts val="600"/>
              </a:spcAft>
              <a:buFont typeface="System Font Regular"/>
              <a:buChar char="–"/>
              <a:tabLst/>
              <a:defRPr sz="2200" kern="1200">
                <a:solidFill>
                  <a:schemeClr val="tx1"/>
                </a:solidFill>
                <a:latin typeface="+mn-lt"/>
                <a:ea typeface="+mn-ea"/>
                <a:cs typeface="+mn-cs"/>
              </a:defRPr>
            </a:lvl3pPr>
            <a:lvl4pPr marL="504000" indent="-252000" algn="l" defTabSz="914400" rtl="0" eaLnBrk="1" latinLnBrk="0" hangingPunct="1">
              <a:lnSpc>
                <a:spcPct val="90000"/>
              </a:lnSpc>
              <a:spcBef>
                <a:spcPts val="0"/>
              </a:spcBef>
              <a:spcAft>
                <a:spcPts val="600"/>
              </a:spcAft>
              <a:buFont typeface="System Font Regular"/>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GB" sz="1600" dirty="0">
                <a:solidFill>
                  <a:srgbClr val="444444"/>
                </a:solidFill>
                <a:highlight>
                  <a:srgbClr val="FFFFFF"/>
                </a:highlight>
                <a:cs typeface="Arial"/>
              </a:rPr>
              <a:t>Step 1: TF Application</a:t>
            </a:r>
            <a:r>
              <a:rPr lang="en-GB" sz="1600" b="0" dirty="0">
                <a:solidFill>
                  <a:srgbClr val="444444"/>
                </a:solidFill>
                <a:highlight>
                  <a:srgbClr val="FFFFFF"/>
                </a:highlight>
                <a:cs typeface="Arial"/>
              </a:rPr>
              <a:t> </a:t>
            </a:r>
            <a:r>
              <a:rPr lang="en-GB" sz="1600" b="0" dirty="0">
                <a:solidFill>
                  <a:srgbClr val="444444"/>
                </a:solidFill>
                <a:highlight>
                  <a:srgbClr val="FFFFFF"/>
                </a:highlight>
                <a:cs typeface="Arial"/>
                <a:hlinkClick r:id="rId3"/>
              </a:rPr>
              <a:t>- complete this application form</a:t>
            </a:r>
            <a:endParaRPr lang="en-GB" sz="1600" b="0" dirty="0">
              <a:solidFill>
                <a:srgbClr val="444444"/>
              </a:solidFill>
              <a:highlight>
                <a:srgbClr val="FFFFFF"/>
              </a:highlight>
              <a:cs typeface="Arial" panose="020B0604020202020204" pitchFamily="34" charset="0"/>
            </a:endParaRPr>
          </a:p>
          <a:p>
            <a:pPr fontAlgn="auto">
              <a:defRPr/>
            </a:pPr>
            <a:r>
              <a:rPr lang="en-GB" sz="1600" b="0" dirty="0">
                <a:solidFill>
                  <a:srgbClr val="444444"/>
                </a:solidFill>
                <a:highlight>
                  <a:srgbClr val="FFFFFF"/>
                </a:highlight>
                <a:cs typeface="Arial" panose="020B0604020202020204" pitchFamily="34" charset="0"/>
              </a:rPr>
              <a:t>When completing Section 3, you will need to demonstrate your readiness to undertake your chosen NPQ programme and explain your motivations for wishing to do so. We appreciate that it can be challenging to pinpoint this within 400 words. We therefore have put together an </a:t>
            </a:r>
            <a:r>
              <a:rPr lang="en-GB" sz="1600" b="0" dirty="0">
                <a:solidFill>
                  <a:srgbClr val="105382"/>
                </a:solidFill>
                <a:highlight>
                  <a:srgbClr val="FFFFFF"/>
                </a:highlight>
                <a:cs typeface="Arial" panose="020B0604020202020204" pitchFamily="34" charset="0"/>
                <a:hlinkClick r:id="rId4"/>
              </a:rPr>
              <a:t>overview document</a:t>
            </a:r>
            <a:r>
              <a:rPr lang="en-GB" sz="1600" b="0" dirty="0">
                <a:solidFill>
                  <a:srgbClr val="444444"/>
                </a:solidFill>
                <a:highlight>
                  <a:srgbClr val="FFFFFF"/>
                </a:highlight>
                <a:cs typeface="Arial" panose="020B0604020202020204" pitchFamily="34" charset="0"/>
              </a:rPr>
              <a:t> of the elements that could be included in a strong response.</a:t>
            </a:r>
          </a:p>
          <a:p>
            <a:pPr>
              <a:defRPr/>
            </a:pPr>
            <a:r>
              <a:rPr lang="en-GB" sz="1600" dirty="0">
                <a:solidFill>
                  <a:srgbClr val="444444"/>
                </a:solidFill>
                <a:highlight>
                  <a:srgbClr val="FFFFFF"/>
                </a:highlight>
                <a:cs typeface="Arial"/>
              </a:rPr>
              <a:t>Step 2: DfE Application</a:t>
            </a:r>
            <a:r>
              <a:rPr lang="en-GB" sz="1600" b="0" dirty="0">
                <a:solidFill>
                  <a:srgbClr val="444444"/>
                </a:solidFill>
                <a:highlight>
                  <a:srgbClr val="FFFFFF"/>
                </a:highlight>
                <a:cs typeface="Arial"/>
              </a:rPr>
              <a:t> - </a:t>
            </a:r>
            <a:r>
              <a:rPr lang="en-GB" sz="1600" b="0" dirty="0">
                <a:solidFill>
                  <a:srgbClr val="444444"/>
                </a:solidFill>
                <a:highlight>
                  <a:srgbClr val="FFFFFF"/>
                </a:highlight>
                <a:cs typeface="Arial"/>
                <a:hlinkClick r:id="rId5"/>
              </a:rPr>
              <a:t>click here</a:t>
            </a:r>
            <a:r>
              <a:rPr lang="en-GB" sz="1600" b="0" dirty="0">
                <a:solidFill>
                  <a:srgbClr val="444444"/>
                </a:solidFill>
                <a:highlight>
                  <a:srgbClr val="FFFFFF"/>
                </a:highlight>
                <a:cs typeface="Arial"/>
              </a:rPr>
              <a:t> to complete the DfE part of the NPQ application process once the portal opens, mid-February.</a:t>
            </a:r>
            <a:endParaRPr lang="en-GB" dirty="0">
              <a:cs typeface="Arial"/>
            </a:endParaRPr>
          </a:p>
        </p:txBody>
      </p:sp>
      <p:sp>
        <p:nvSpPr>
          <p:cNvPr id="78852" name="Graphic 27">
            <a:extLst>
              <a:ext uri="{FF2B5EF4-FFF2-40B4-BE49-F238E27FC236}">
                <a16:creationId xmlns:a16="http://schemas.microsoft.com/office/drawing/2014/main" id="{05B9C02F-1736-2542-D687-B539AA886B55}"/>
              </a:ext>
            </a:extLst>
          </p:cNvPr>
          <p:cNvSpPr>
            <a:spLocks/>
          </p:cNvSpPr>
          <p:nvPr/>
        </p:nvSpPr>
        <p:spPr bwMode="auto">
          <a:xfrm rot="2700000">
            <a:off x="339725" y="1679575"/>
            <a:ext cx="182563" cy="182563"/>
          </a:xfrm>
          <a:custGeom>
            <a:avLst/>
            <a:gdLst>
              <a:gd name="T0" fmla="*/ 164317 w 2466975"/>
              <a:gd name="T1" fmla="*/ 0 h 2466975"/>
              <a:gd name="T2" fmla="*/ 18329 w 2466975"/>
              <a:gd name="T3" fmla="*/ 0 h 2466975"/>
              <a:gd name="T4" fmla="*/ 0 w 2466975"/>
              <a:gd name="T5" fmla="*/ 18329 h 2466975"/>
              <a:gd name="T6" fmla="*/ 0 w 2466975"/>
              <a:gd name="T7" fmla="*/ 165622 h 2466975"/>
              <a:gd name="T8" fmla="*/ 17680 w 2466975"/>
              <a:gd name="T9" fmla="*/ 183302 h 2466975"/>
              <a:gd name="T10" fmla="*/ 164973 w 2466975"/>
              <a:gd name="T11" fmla="*/ 183302 h 2466975"/>
              <a:gd name="T12" fmla="*/ 183302 w 2466975"/>
              <a:gd name="T13" fmla="*/ 164973 h 2466975"/>
              <a:gd name="T14" fmla="*/ 183302 w 2466975"/>
              <a:gd name="T15" fmla="*/ 18978 h 2466975"/>
              <a:gd name="T16" fmla="*/ 164317 w 2466975"/>
              <a:gd name="T17" fmla="*/ 0 h 24669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6975" h="2466975">
                <a:moveTo>
                  <a:pt x="2218468" y="0"/>
                </a:moveTo>
                <a:lnTo>
                  <a:pt x="247460" y="0"/>
                </a:lnTo>
                <a:lnTo>
                  <a:pt x="0" y="247460"/>
                </a:lnTo>
                <a:lnTo>
                  <a:pt x="0" y="2236089"/>
                </a:lnTo>
                <a:lnTo>
                  <a:pt x="238697" y="2474786"/>
                </a:lnTo>
                <a:lnTo>
                  <a:pt x="2227326" y="2474786"/>
                </a:lnTo>
                <a:lnTo>
                  <a:pt x="2474786" y="2227326"/>
                </a:lnTo>
                <a:lnTo>
                  <a:pt x="2474786" y="256223"/>
                </a:lnTo>
                <a:lnTo>
                  <a:pt x="2218468" y="0"/>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78853" name="Graphic 27">
            <a:extLst>
              <a:ext uri="{FF2B5EF4-FFF2-40B4-BE49-F238E27FC236}">
                <a16:creationId xmlns:a16="http://schemas.microsoft.com/office/drawing/2014/main" id="{449F27F9-F05E-B709-F92A-63D96823B980}"/>
              </a:ext>
            </a:extLst>
          </p:cNvPr>
          <p:cNvSpPr>
            <a:spLocks/>
          </p:cNvSpPr>
          <p:nvPr/>
        </p:nvSpPr>
        <p:spPr bwMode="auto">
          <a:xfrm rot="2700000">
            <a:off x="366713" y="3392488"/>
            <a:ext cx="182562" cy="182562"/>
          </a:xfrm>
          <a:custGeom>
            <a:avLst/>
            <a:gdLst>
              <a:gd name="T0" fmla="*/ 164317 w 2466975"/>
              <a:gd name="T1" fmla="*/ 0 h 2466975"/>
              <a:gd name="T2" fmla="*/ 18329 w 2466975"/>
              <a:gd name="T3" fmla="*/ 0 h 2466975"/>
              <a:gd name="T4" fmla="*/ 0 w 2466975"/>
              <a:gd name="T5" fmla="*/ 18329 h 2466975"/>
              <a:gd name="T6" fmla="*/ 0 w 2466975"/>
              <a:gd name="T7" fmla="*/ 165622 h 2466975"/>
              <a:gd name="T8" fmla="*/ 17680 w 2466975"/>
              <a:gd name="T9" fmla="*/ 183302 h 2466975"/>
              <a:gd name="T10" fmla="*/ 164973 w 2466975"/>
              <a:gd name="T11" fmla="*/ 183302 h 2466975"/>
              <a:gd name="T12" fmla="*/ 183302 w 2466975"/>
              <a:gd name="T13" fmla="*/ 164973 h 2466975"/>
              <a:gd name="T14" fmla="*/ 183302 w 2466975"/>
              <a:gd name="T15" fmla="*/ 18978 h 2466975"/>
              <a:gd name="T16" fmla="*/ 164317 w 2466975"/>
              <a:gd name="T17" fmla="*/ 0 h 24669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6975" h="2466975">
                <a:moveTo>
                  <a:pt x="2218468" y="0"/>
                </a:moveTo>
                <a:lnTo>
                  <a:pt x="247460" y="0"/>
                </a:lnTo>
                <a:lnTo>
                  <a:pt x="0" y="247460"/>
                </a:lnTo>
                <a:lnTo>
                  <a:pt x="0" y="2236089"/>
                </a:lnTo>
                <a:lnTo>
                  <a:pt x="238697" y="2474786"/>
                </a:lnTo>
                <a:lnTo>
                  <a:pt x="2227326" y="2474786"/>
                </a:lnTo>
                <a:lnTo>
                  <a:pt x="2474786" y="2227326"/>
                </a:lnTo>
                <a:lnTo>
                  <a:pt x="2474786" y="256223"/>
                </a:lnTo>
                <a:lnTo>
                  <a:pt x="2218468" y="0"/>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78854" name="Graphic 27">
            <a:extLst>
              <a:ext uri="{FF2B5EF4-FFF2-40B4-BE49-F238E27FC236}">
                <a16:creationId xmlns:a16="http://schemas.microsoft.com/office/drawing/2014/main" id="{F01F8B47-372A-5EBA-FB2E-80C7E01E436A}"/>
              </a:ext>
            </a:extLst>
          </p:cNvPr>
          <p:cNvSpPr>
            <a:spLocks/>
          </p:cNvSpPr>
          <p:nvPr/>
        </p:nvSpPr>
        <p:spPr bwMode="auto">
          <a:xfrm rot="2700000">
            <a:off x="366713" y="5345113"/>
            <a:ext cx="182562" cy="182562"/>
          </a:xfrm>
          <a:custGeom>
            <a:avLst/>
            <a:gdLst>
              <a:gd name="T0" fmla="*/ 164317 w 2466975"/>
              <a:gd name="T1" fmla="*/ 0 h 2466975"/>
              <a:gd name="T2" fmla="*/ 18329 w 2466975"/>
              <a:gd name="T3" fmla="*/ 0 h 2466975"/>
              <a:gd name="T4" fmla="*/ 0 w 2466975"/>
              <a:gd name="T5" fmla="*/ 18329 h 2466975"/>
              <a:gd name="T6" fmla="*/ 0 w 2466975"/>
              <a:gd name="T7" fmla="*/ 165622 h 2466975"/>
              <a:gd name="T8" fmla="*/ 17680 w 2466975"/>
              <a:gd name="T9" fmla="*/ 183302 h 2466975"/>
              <a:gd name="T10" fmla="*/ 164973 w 2466975"/>
              <a:gd name="T11" fmla="*/ 183302 h 2466975"/>
              <a:gd name="T12" fmla="*/ 183302 w 2466975"/>
              <a:gd name="T13" fmla="*/ 164973 h 2466975"/>
              <a:gd name="T14" fmla="*/ 183302 w 2466975"/>
              <a:gd name="T15" fmla="*/ 18978 h 2466975"/>
              <a:gd name="T16" fmla="*/ 164317 w 2466975"/>
              <a:gd name="T17" fmla="*/ 0 h 24669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6975" h="2466975">
                <a:moveTo>
                  <a:pt x="2218468" y="0"/>
                </a:moveTo>
                <a:lnTo>
                  <a:pt x="247460" y="0"/>
                </a:lnTo>
                <a:lnTo>
                  <a:pt x="0" y="247460"/>
                </a:lnTo>
                <a:lnTo>
                  <a:pt x="0" y="2236089"/>
                </a:lnTo>
                <a:lnTo>
                  <a:pt x="238697" y="2474786"/>
                </a:lnTo>
                <a:lnTo>
                  <a:pt x="2227326" y="2474786"/>
                </a:lnTo>
                <a:lnTo>
                  <a:pt x="2474786" y="2227326"/>
                </a:lnTo>
                <a:lnTo>
                  <a:pt x="2474786" y="256223"/>
                </a:lnTo>
                <a:lnTo>
                  <a:pt x="2218468" y="0"/>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2" name="Subtitle 2">
            <a:extLst>
              <a:ext uri="{FF2B5EF4-FFF2-40B4-BE49-F238E27FC236}">
                <a16:creationId xmlns:a16="http://schemas.microsoft.com/office/drawing/2014/main" id="{80554ABB-2714-AA0B-D036-7F993E9E464C}"/>
              </a:ext>
            </a:extLst>
          </p:cNvPr>
          <p:cNvSpPr txBox="1">
            <a:spLocks/>
          </p:cNvSpPr>
          <p:nvPr/>
        </p:nvSpPr>
        <p:spPr>
          <a:xfrm>
            <a:off x="6438900" y="2424113"/>
            <a:ext cx="5318125" cy="4164012"/>
          </a:xfrm>
          <a:prstGeom prst="rect">
            <a:avLst/>
          </a:prstGeom>
        </p:spPr>
        <p:txBody>
          <a:bodyPr lIns="0" tIns="0" rIns="0" bIns="0"/>
          <a:lstStyle>
            <a:lvl1pPr marL="0" indent="0" algn="l" defTabSz="914400" rtl="0" eaLnBrk="1" latinLnBrk="0" hangingPunct="1">
              <a:lnSpc>
                <a:spcPct val="90000"/>
              </a:lnSpc>
              <a:spcBef>
                <a:spcPts val="600"/>
              </a:spcBef>
              <a:spcAft>
                <a:spcPts val="600"/>
              </a:spcAft>
              <a:buFont typeface="Arial" panose="020B0604020202020204" pitchFamily="34" charset="0"/>
              <a:buNone/>
              <a:tabLst/>
              <a:defRPr sz="2200" b="1"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Font typeface="Arial" panose="020B0604020202020204" pitchFamily="34" charset="0"/>
              <a:buNone/>
              <a:tabLst/>
              <a:defRPr sz="2200" kern="1200">
                <a:solidFill>
                  <a:schemeClr val="tx1"/>
                </a:solidFill>
                <a:latin typeface="+mn-lt"/>
                <a:ea typeface="+mn-ea"/>
                <a:cs typeface="+mn-cs"/>
              </a:defRPr>
            </a:lvl2pPr>
            <a:lvl3pPr marL="252000" indent="-252000" algn="l" defTabSz="914400" rtl="0" eaLnBrk="1" latinLnBrk="0" hangingPunct="1">
              <a:lnSpc>
                <a:spcPct val="90000"/>
              </a:lnSpc>
              <a:spcBef>
                <a:spcPts val="0"/>
              </a:spcBef>
              <a:spcAft>
                <a:spcPts val="600"/>
              </a:spcAft>
              <a:buFont typeface="System Font Regular"/>
              <a:buChar char="–"/>
              <a:tabLst/>
              <a:defRPr sz="2200" kern="1200">
                <a:solidFill>
                  <a:schemeClr val="tx1"/>
                </a:solidFill>
                <a:latin typeface="+mn-lt"/>
                <a:ea typeface="+mn-ea"/>
                <a:cs typeface="+mn-cs"/>
              </a:defRPr>
            </a:lvl3pPr>
            <a:lvl4pPr marL="504000" indent="-252000" algn="l" defTabSz="914400" rtl="0" eaLnBrk="1" latinLnBrk="0" hangingPunct="1">
              <a:lnSpc>
                <a:spcPct val="90000"/>
              </a:lnSpc>
              <a:spcBef>
                <a:spcPts val="0"/>
              </a:spcBef>
              <a:spcAft>
                <a:spcPts val="600"/>
              </a:spcAft>
              <a:buFont typeface="System Font Regular"/>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GB" sz="2000" dirty="0">
                <a:solidFill>
                  <a:srgbClr val="3663F0"/>
                </a:solidFill>
                <a:ea typeface="+mn-lt"/>
                <a:cs typeface="+mn-lt"/>
              </a:rPr>
              <a:t>For more information</a:t>
            </a:r>
          </a:p>
          <a:p>
            <a:pPr fontAlgn="auto">
              <a:defRPr/>
            </a:pPr>
            <a:r>
              <a:rPr lang="en-GB" sz="2000" b="0" dirty="0">
                <a:ea typeface="+mn-lt"/>
                <a:cs typeface="+mn-lt"/>
              </a:rPr>
              <a:t>For all the latest information on the NPQs, visit </a:t>
            </a:r>
            <a:r>
              <a:rPr lang="en-GB" sz="2000" b="0" u="sng" dirty="0">
                <a:ea typeface="+mn-lt"/>
                <a:cs typeface="+mn-lt"/>
                <a:hlinkClick r:id="rId6"/>
              </a:rPr>
              <a:t>www.teachfirst.org.uk/npqs</a:t>
            </a:r>
            <a:endParaRPr lang="en-GB" sz="2000" b="0" dirty="0">
              <a:ea typeface="+mn-lt"/>
              <a:cs typeface="+mn-lt"/>
            </a:endParaRPr>
          </a:p>
          <a:p>
            <a:pPr fontAlgn="auto">
              <a:defRPr/>
            </a:pPr>
            <a:br>
              <a:rPr lang="en-GB" sz="2000" dirty="0">
                <a:ea typeface="+mn-lt"/>
                <a:cs typeface="+mn-lt"/>
              </a:rPr>
            </a:br>
            <a:r>
              <a:rPr lang="en-GB" sz="2000" dirty="0">
                <a:solidFill>
                  <a:srgbClr val="3663F0"/>
                </a:solidFill>
                <a:ea typeface="+mn-lt"/>
                <a:cs typeface="+mn-lt"/>
              </a:rPr>
              <a:t>Contact us</a:t>
            </a:r>
            <a:endParaRPr lang="en-US" sz="2000" b="0" dirty="0">
              <a:ea typeface="+mn-lt"/>
              <a:cs typeface="+mn-lt"/>
            </a:endParaRPr>
          </a:p>
          <a:p>
            <a:pPr fontAlgn="auto">
              <a:defRPr/>
            </a:pPr>
            <a:r>
              <a:rPr lang="en-GB" sz="2000" b="0" dirty="0">
                <a:ea typeface="+mn-lt"/>
                <a:cs typeface="+mn-lt"/>
              </a:rPr>
              <a:t>We’re here to help. If you’ve got any questions or would like to talk through your options, email</a:t>
            </a:r>
          </a:p>
          <a:p>
            <a:pPr fontAlgn="auto">
              <a:defRPr/>
            </a:pPr>
            <a:r>
              <a:rPr lang="en-GB" sz="2000" b="0" dirty="0">
                <a:ea typeface="+mn-lt"/>
                <a:cs typeface="+mn-lt"/>
                <a:hlinkClick r:id="rId7"/>
              </a:rPr>
              <a:t>npqs@hisptsh.org</a:t>
            </a:r>
            <a:endParaRPr lang="en-GB" sz="2000" b="0" dirty="0">
              <a:ea typeface="+mn-lt"/>
              <a:cs typeface="+mn-lt"/>
            </a:endParaRPr>
          </a:p>
          <a:p>
            <a:pPr fontAlgn="auto">
              <a:defRPr/>
            </a:pPr>
            <a:endParaRPr lang="en-GB" sz="2000" dirty="0">
              <a:ea typeface="+mn-lt"/>
              <a:cs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a:extLst>
              <a:ext uri="{FF2B5EF4-FFF2-40B4-BE49-F238E27FC236}">
                <a16:creationId xmlns:a16="http://schemas.microsoft.com/office/drawing/2014/main" id="{7E01153D-C2AF-3A85-D525-EC31F15A8B6F}"/>
              </a:ext>
            </a:extLst>
          </p:cNvPr>
          <p:cNvSpPr>
            <a:spLocks noGrp="1" noChangeArrowheads="1"/>
          </p:cNvSpPr>
          <p:nvPr>
            <p:ph type="sldNum" sz="quarter" idx="4"/>
          </p:nvPr>
        </p:nvSpPr>
        <p:spPr bwMode="auto">
          <a:xfrm>
            <a:off x="11385550" y="6400800"/>
            <a:ext cx="806450" cy="153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4B7CFDA-FF8E-47FE-B8D7-B90BFD52DE54}" type="slidenum">
              <a:rPr lang="en-GB" altLang="en-US"/>
              <a:pPr fontAlgn="base">
                <a:spcBef>
                  <a:spcPct val="0"/>
                </a:spcBef>
                <a:spcAft>
                  <a:spcPct val="0"/>
                </a:spcAft>
              </a:pPr>
              <a:t>21</a:t>
            </a:fld>
            <a:endParaRPr lang="en-GB"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0">
            <a:extLst>
              <a:ext uri="{FF2B5EF4-FFF2-40B4-BE49-F238E27FC236}">
                <a16:creationId xmlns:a16="http://schemas.microsoft.com/office/drawing/2014/main" id="{B35DB46B-B8FA-15E4-78B6-549EABCFFF8A}"/>
              </a:ext>
            </a:extLst>
          </p:cNvPr>
          <p:cNvSpPr>
            <a:spLocks noGrp="1" noChangeArrowheads="1"/>
          </p:cNvSpPr>
          <p:nvPr>
            <p:ph type="ctrTitle"/>
          </p:nvPr>
        </p:nvSpPr>
        <p:spPr>
          <a:xfrm>
            <a:off x="635000" y="2595563"/>
            <a:ext cx="6850063" cy="1498600"/>
          </a:xfrm>
        </p:spPr>
        <p:txBody>
          <a:bodyPr/>
          <a:lstStyle/>
          <a:p>
            <a:r>
              <a:rPr lang="en-GB" altLang="en-US"/>
              <a:t>Thank you.</a:t>
            </a:r>
          </a:p>
        </p:txBody>
      </p:sp>
      <p:sp>
        <p:nvSpPr>
          <p:cNvPr id="81923" name="Subtitle 13">
            <a:extLst>
              <a:ext uri="{FF2B5EF4-FFF2-40B4-BE49-F238E27FC236}">
                <a16:creationId xmlns:a16="http://schemas.microsoft.com/office/drawing/2014/main" id="{AB9EDA04-C283-F5B2-6B34-DB67821B0142}"/>
              </a:ext>
            </a:extLst>
          </p:cNvPr>
          <p:cNvSpPr>
            <a:spLocks noGrp="1" noChangeArrowheads="1"/>
          </p:cNvSpPr>
          <p:nvPr>
            <p:ph type="subTitle" idx="1"/>
          </p:nvPr>
        </p:nvSpPr>
        <p:spPr>
          <a:xfrm>
            <a:off x="635000" y="3494088"/>
            <a:ext cx="6850063" cy="498475"/>
          </a:xfrm>
        </p:spPr>
        <p:txBody>
          <a:bodyPr/>
          <a:lstStyle/>
          <a:p>
            <a:r>
              <a:rPr lang="en-GB" altLang="en-US"/>
              <a:t>teachfirst.org.uk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a:extLst>
              <a:ext uri="{FF2B5EF4-FFF2-40B4-BE49-F238E27FC236}">
                <a16:creationId xmlns:a16="http://schemas.microsoft.com/office/drawing/2014/main" id="{6978A7B6-4B99-A93F-8870-57E730663ADC}"/>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4893AD7-160F-4215-A6FB-C15799C17EC8}" type="slidenum">
              <a:rPr lang="en-GB" altLang="en-US">
                <a:solidFill>
                  <a:schemeClr val="bg1"/>
                </a:solidFill>
              </a:rPr>
              <a:pPr fontAlgn="base">
                <a:spcBef>
                  <a:spcPct val="0"/>
                </a:spcBef>
                <a:spcAft>
                  <a:spcPct val="0"/>
                </a:spcAft>
              </a:pPr>
              <a:t>3</a:t>
            </a:fld>
            <a:endParaRPr lang="en-GB" altLang="en-US">
              <a:solidFill>
                <a:schemeClr val="bg1"/>
              </a:solidFill>
            </a:endParaRPr>
          </a:p>
        </p:txBody>
      </p:sp>
      <p:sp>
        <p:nvSpPr>
          <p:cNvPr id="4" name="Text Placeholder 3">
            <a:extLst>
              <a:ext uri="{FF2B5EF4-FFF2-40B4-BE49-F238E27FC236}">
                <a16:creationId xmlns:a16="http://schemas.microsoft.com/office/drawing/2014/main" id="{B5B9E6EC-A929-A534-2211-B7DB5E78F24F}"/>
              </a:ext>
            </a:extLst>
          </p:cNvPr>
          <p:cNvSpPr>
            <a:spLocks noGrp="1"/>
          </p:cNvSpPr>
          <p:nvPr>
            <p:ph type="body" sz="quarter" idx="13"/>
          </p:nvPr>
        </p:nvSpPr>
        <p:spPr>
          <a:xfrm>
            <a:off x="635000" y="3732213"/>
            <a:ext cx="4851400" cy="2822575"/>
          </a:xfrm>
        </p:spPr>
        <p:txBody>
          <a:bodyPr rtlCol="0">
            <a:normAutofit fontScale="62500" lnSpcReduction="20000"/>
          </a:bodyPr>
          <a:lstStyle/>
          <a:p>
            <a:pPr marL="457200" indent="-457200" fontAlgn="auto">
              <a:buFont typeface="Arial" panose="020B0604020202020204" pitchFamily="34" charset="0"/>
              <a:buChar char="•"/>
              <a:defRPr/>
            </a:pPr>
            <a:r>
              <a:rPr lang="en-GB" sz="3700" b="0">
                <a:ea typeface="+mn-lt"/>
                <a:cs typeface="+mn-lt"/>
              </a:rPr>
              <a:t>Combine expert training with tailored support to strengthen leadership and culture in your school.  </a:t>
            </a:r>
            <a:endParaRPr lang="en-US" sz="3700">
              <a:ea typeface="+mn-lt"/>
              <a:cs typeface="+mn-lt"/>
            </a:endParaRPr>
          </a:p>
          <a:p>
            <a:pPr marL="457200" indent="-457200" fontAlgn="auto">
              <a:buFont typeface="Arial" panose="020B0604020202020204" pitchFamily="34" charset="0"/>
              <a:buChar char="•"/>
              <a:defRPr/>
            </a:pPr>
            <a:r>
              <a:rPr lang="en-GB" sz="3700" b="0">
                <a:ea typeface="+mn-lt"/>
                <a:cs typeface="+mn-lt"/>
              </a:rPr>
              <a:t>Support pupils from  </a:t>
            </a:r>
            <a:br>
              <a:rPr lang="en-GB" sz="3700" b="0">
                <a:ea typeface="+mn-lt"/>
                <a:cs typeface="+mn-lt"/>
              </a:rPr>
            </a:br>
            <a:r>
              <a:rPr lang="en-GB" sz="3700" b="0">
                <a:ea typeface="+mn-lt"/>
                <a:cs typeface="+mn-lt"/>
              </a:rPr>
              <a:t>disadvantaged backgrounds</a:t>
            </a:r>
          </a:p>
          <a:p>
            <a:pPr marL="457200" indent="-457200" fontAlgn="auto">
              <a:buFont typeface="Arial" panose="020B0604020202020204" pitchFamily="34" charset="0"/>
              <a:buChar char="•"/>
              <a:defRPr/>
            </a:pPr>
            <a:r>
              <a:rPr lang="en-US" sz="3700" b="0">
                <a:ea typeface="+mn-lt"/>
                <a:cs typeface="+mn-lt"/>
              </a:rPr>
              <a:t>Evidence-based online content</a:t>
            </a:r>
          </a:p>
          <a:p>
            <a:pPr marL="457200" indent="-457200" fontAlgn="auto">
              <a:buFont typeface="Arial" panose="020B0604020202020204" pitchFamily="34" charset="0"/>
              <a:buChar char="•"/>
              <a:defRPr/>
            </a:pPr>
            <a:r>
              <a:rPr lang="en-US" sz="3700" b="0">
                <a:ea typeface="+mn-lt"/>
                <a:cs typeface="+mn-lt"/>
              </a:rPr>
              <a:t>Reduced workload</a:t>
            </a:r>
            <a:endParaRPr lang="en-US" sz="3700">
              <a:solidFill>
                <a:schemeClr val="bg1"/>
              </a:solidFill>
            </a:endParaRPr>
          </a:p>
          <a:p>
            <a:pPr marL="457200" indent="-457200" fontAlgn="auto">
              <a:buFont typeface="Arial" panose="020B0604020202020204" pitchFamily="34" charset="0"/>
              <a:buChar char="•"/>
              <a:defRPr/>
            </a:pPr>
            <a:endParaRPr lang="en-US" sz="2800">
              <a:solidFill>
                <a:schemeClr val="bg1"/>
              </a:solidFill>
            </a:endParaRPr>
          </a:p>
          <a:p>
            <a:pPr marL="457200" indent="-457200" fontAlgn="auto">
              <a:buFont typeface="Arial" panose="020B0604020202020204" pitchFamily="34" charset="0"/>
              <a:buChar char="•"/>
              <a:defRPr/>
            </a:pPr>
            <a:endParaRPr lang="en-US" sz="2800">
              <a:solidFill>
                <a:schemeClr val="bg1"/>
              </a:solidFill>
            </a:endParaRPr>
          </a:p>
          <a:p>
            <a:pPr marL="457200" indent="-457200" fontAlgn="auto">
              <a:buFont typeface="Arial" panose="020B0604020202020204" pitchFamily="34" charset="0"/>
              <a:buChar char="•"/>
              <a:defRPr/>
            </a:pPr>
            <a:endParaRPr lang="en-US" sz="2600" b="0">
              <a:ea typeface="+mn-lt"/>
              <a:cs typeface="+mn-lt"/>
            </a:endParaRPr>
          </a:p>
          <a:p>
            <a:pPr fontAlgn="auto">
              <a:defRPr/>
            </a:pPr>
            <a:endParaRPr lang="en-GB"/>
          </a:p>
        </p:txBody>
      </p:sp>
      <p:sp>
        <p:nvSpPr>
          <p:cNvPr id="56324" name="Title 1">
            <a:extLst>
              <a:ext uri="{FF2B5EF4-FFF2-40B4-BE49-F238E27FC236}">
                <a16:creationId xmlns:a16="http://schemas.microsoft.com/office/drawing/2014/main" id="{8479BF4F-2C44-74C3-0B7A-7E9D19B758F9}"/>
              </a:ext>
            </a:extLst>
          </p:cNvPr>
          <p:cNvSpPr txBox="1">
            <a:spLocks noChangeArrowheads="1"/>
          </p:cNvSpPr>
          <p:nvPr/>
        </p:nvSpPr>
        <p:spPr bwMode="auto">
          <a:xfrm>
            <a:off x="539750" y="493713"/>
            <a:ext cx="52435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4400" b="1">
                <a:latin typeface="Constantia" panose="02030602050306030303" pitchFamily="18" charset="0"/>
              </a:rPr>
              <a:t>Our programmes</a:t>
            </a:r>
            <a:endParaRPr lang="en-GB" altLang="en-US" sz="4400">
              <a:latin typeface="Constantia" panose="0203060205030603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2">
            <a:extLst>
              <a:ext uri="{FF2B5EF4-FFF2-40B4-BE49-F238E27FC236}">
                <a16:creationId xmlns:a16="http://schemas.microsoft.com/office/drawing/2014/main" id="{58D6DBE8-DA55-41CC-575D-0DC98C6528B6}"/>
              </a:ext>
            </a:extLst>
          </p:cNvPr>
          <p:cNvGraphicFramePr>
            <a:graphicFrameLocks noGrp="1"/>
          </p:cNvGraphicFramePr>
          <p:nvPr/>
        </p:nvGraphicFramePr>
        <p:xfrm>
          <a:off x="895350" y="2065338"/>
          <a:ext cx="10263188" cy="1646237"/>
        </p:xfrm>
        <a:graphic>
          <a:graphicData uri="http://schemas.openxmlformats.org/drawingml/2006/table">
            <a:tbl>
              <a:tblPr firstRow="1" bandRow="1">
                <a:tableStyleId>{5C22544A-7EE6-4342-B048-85BDC9FD1C3A}</a:tableStyleId>
              </a:tblPr>
              <a:tblGrid>
                <a:gridCol w="4387557">
                  <a:extLst>
                    <a:ext uri="{9D8B030D-6E8A-4147-A177-3AD203B41FA5}">
                      <a16:colId xmlns:a16="http://schemas.microsoft.com/office/drawing/2014/main" val="20000"/>
                    </a:ext>
                  </a:extLst>
                </a:gridCol>
                <a:gridCol w="5875631">
                  <a:extLst>
                    <a:ext uri="{9D8B030D-6E8A-4147-A177-3AD203B41FA5}">
                      <a16:colId xmlns:a16="http://schemas.microsoft.com/office/drawing/2014/main" val="20001"/>
                    </a:ext>
                  </a:extLst>
                </a:gridCol>
              </a:tblGrid>
              <a:tr h="823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u="none" strike="noStrike" noProof="0" dirty="0">
                          <a:solidFill>
                            <a:schemeClr val="tx1"/>
                          </a:solidFill>
                          <a:latin typeface="+mn-lt"/>
                        </a:rPr>
                        <a:t>NPQ in Leading </a:t>
                      </a:r>
                      <a:br>
                        <a:rPr lang="en-GB" sz="1600" b="1" i="0" u="none" strike="noStrike" noProof="0" dirty="0">
                          <a:solidFill>
                            <a:schemeClr val="tx1"/>
                          </a:solidFill>
                          <a:latin typeface="+mn-lt"/>
                        </a:rPr>
                      </a:br>
                      <a:r>
                        <a:rPr lang="en-GB" sz="1600" b="1" i="0" u="none" strike="noStrike" noProof="0" dirty="0">
                          <a:solidFill>
                            <a:schemeClr val="tx1"/>
                          </a:solidFill>
                          <a:latin typeface="+mn-lt"/>
                        </a:rPr>
                        <a:t>Primary Mathematics (NPQLPM)</a:t>
                      </a:r>
                      <a:endParaRPr lang="en-US" sz="1600" dirty="0">
                        <a:solidFill>
                          <a:schemeClr val="tx1"/>
                        </a:solidFill>
                      </a:endParaRPr>
                    </a:p>
                  </a:txBody>
                  <a:tcPr marT="45737" marB="4573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AC8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solidFill>
                            <a:schemeClr val="tx1"/>
                          </a:solidFill>
                          <a:latin typeface="+mn-lt"/>
                        </a:rPr>
                        <a:t>leading mathematics </a:t>
                      </a:r>
                      <a:r>
                        <a:rPr lang="en-GB" sz="1600" b="0" i="0" u="none" strike="noStrike" noProof="0" dirty="0">
                          <a:solidFill>
                            <a:schemeClr val="tx1"/>
                          </a:solidFill>
                        </a:rPr>
                        <a:t>across a school, year group, key stage or phase.</a:t>
                      </a:r>
                      <a:endParaRPr lang="en-GB" sz="1600" b="0" i="0" u="none" strike="noStrike" noProof="0" dirty="0">
                        <a:solidFill>
                          <a:schemeClr val="tx1"/>
                        </a:solidFill>
                        <a:latin typeface="+mn-lt"/>
                      </a:endParaRPr>
                    </a:p>
                    <a:p>
                      <a:pPr lvl="0" algn="l">
                        <a:buNone/>
                      </a:pPr>
                      <a:endParaRPr lang="en-GB" sz="1600" b="0" i="0" u="none" strike="noStrike" noProof="0" dirty="0">
                        <a:solidFill>
                          <a:schemeClr val="tx1"/>
                        </a:solidFill>
                        <a:latin typeface="Arial"/>
                      </a:endParaRPr>
                    </a:p>
                  </a:txBody>
                  <a:tcPr marT="45737" marB="4573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822964">
                <a:tc>
                  <a:txBody>
                    <a:bodyPr/>
                    <a:lstStyle/>
                    <a:p>
                      <a:pPr lvl="0" algn="ctr">
                        <a:buNone/>
                      </a:pPr>
                      <a:r>
                        <a:rPr lang="en-GB" sz="1600" b="1" i="0" u="none" strike="noStrike" noProof="0" dirty="0">
                          <a:solidFill>
                            <a:schemeClr val="tx1"/>
                          </a:solidFill>
                          <a:latin typeface="Arial"/>
                        </a:rPr>
                        <a:t>NPQ in Leading </a:t>
                      </a:r>
                      <a:br>
                        <a:rPr lang="en-GB" sz="1600" b="1" i="0" u="none" strike="noStrike" noProof="0" dirty="0">
                          <a:solidFill>
                            <a:schemeClr val="tx1"/>
                          </a:solidFill>
                          <a:latin typeface="Arial"/>
                        </a:rPr>
                      </a:br>
                      <a:r>
                        <a:rPr lang="en-GB" sz="1600" b="1" i="0" u="none" strike="noStrike" noProof="0" dirty="0">
                          <a:solidFill>
                            <a:schemeClr val="tx1"/>
                          </a:solidFill>
                          <a:latin typeface="Arial"/>
                        </a:rPr>
                        <a:t>Literacy (NPQLL)</a:t>
                      </a:r>
                      <a:endParaRPr lang="en-GB" sz="1800" dirty="0">
                        <a:solidFill>
                          <a:schemeClr val="tx1"/>
                        </a:solidFill>
                      </a:endParaRPr>
                    </a:p>
                  </a:txBody>
                  <a:tcPr marT="45737" marB="45737" anchor="ctr">
                    <a:lnL w="28575">
                      <a:solidFill>
                        <a:schemeClr val="bg1"/>
                      </a:solidFill>
                    </a:lnL>
                    <a:lnR w="28575">
                      <a:solidFill>
                        <a:schemeClr val="bg1"/>
                      </a:solidFill>
                    </a:lnR>
                    <a:lnT w="28575">
                      <a:solidFill>
                        <a:schemeClr val="bg1"/>
                      </a:solidFill>
                    </a:lnT>
                    <a:lnB w="28575">
                      <a:solidFill>
                        <a:schemeClr val="bg1"/>
                      </a:solidFill>
                    </a:lnB>
                    <a:solidFill>
                      <a:srgbClr val="FAC832"/>
                    </a:solidFill>
                  </a:tcPr>
                </a:tc>
                <a:tc>
                  <a:txBody>
                    <a:bodyPr/>
                    <a:lstStyle/>
                    <a:p>
                      <a:pPr lvl="0" algn="l">
                        <a:buNone/>
                      </a:pPr>
                      <a:r>
                        <a:rPr lang="en-GB" sz="1600" b="0" i="0" u="none" strike="noStrike" noProof="0" dirty="0">
                          <a:solidFill>
                            <a:schemeClr val="tx1"/>
                          </a:solidFill>
                          <a:latin typeface="Arial"/>
                        </a:rPr>
                        <a:t>leading literacy </a:t>
                      </a:r>
                      <a:r>
                        <a:rPr lang="en-GB" sz="1600" b="0" i="0" u="none" strike="noStrike" noProof="0" dirty="0">
                          <a:solidFill>
                            <a:schemeClr val="tx1"/>
                          </a:solidFill>
                        </a:rPr>
                        <a:t>across a school, year group, key stage or phase.</a:t>
                      </a:r>
                      <a:endParaRPr lang="en-GB" sz="1600" b="0" i="0" u="none" strike="noStrike" noProof="0" dirty="0">
                        <a:solidFill>
                          <a:schemeClr val="tx1"/>
                        </a:solidFill>
                        <a:latin typeface="Arial"/>
                      </a:endParaRPr>
                    </a:p>
                  </a:txBody>
                  <a:tcPr marT="45737" marB="45737">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extLst>
                  <a:ext uri="{0D108BD9-81ED-4DB2-BD59-A6C34878D82A}">
                    <a16:rowId xmlns:a16="http://schemas.microsoft.com/office/drawing/2014/main" val="10001"/>
                  </a:ext>
                </a:extLst>
              </a:tr>
            </a:tbl>
          </a:graphicData>
        </a:graphic>
      </p:graphicFrame>
      <p:grpSp>
        <p:nvGrpSpPr>
          <p:cNvPr id="57360" name="Group 11">
            <a:extLst>
              <a:ext uri="{FF2B5EF4-FFF2-40B4-BE49-F238E27FC236}">
                <a16:creationId xmlns:a16="http://schemas.microsoft.com/office/drawing/2014/main" id="{C82DF599-43AB-A186-6B89-0E3BB86FF813}"/>
              </a:ext>
            </a:extLst>
          </p:cNvPr>
          <p:cNvGrpSpPr>
            <a:grpSpLocks/>
          </p:cNvGrpSpPr>
          <p:nvPr/>
        </p:nvGrpSpPr>
        <p:grpSpPr bwMode="auto">
          <a:xfrm>
            <a:off x="895350" y="1354138"/>
            <a:ext cx="10263188" cy="706437"/>
            <a:chOff x="758613" y="2988717"/>
            <a:chExt cx="5462383" cy="705902"/>
          </a:xfrm>
        </p:grpSpPr>
        <p:sp>
          <p:nvSpPr>
            <p:cNvPr id="10" name="Rectangle 9">
              <a:extLst>
                <a:ext uri="{FF2B5EF4-FFF2-40B4-BE49-F238E27FC236}">
                  <a16:creationId xmlns:a16="http://schemas.microsoft.com/office/drawing/2014/main" id="{7935DEEF-A7B3-3D03-45B5-6688D583B4E6}"/>
                </a:ext>
              </a:extLst>
            </p:cNvPr>
            <p:cNvSpPr/>
            <p:nvPr/>
          </p:nvSpPr>
          <p:spPr>
            <a:xfrm>
              <a:off x="758613" y="2988717"/>
              <a:ext cx="5462383" cy="5678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TextBox 10">
              <a:extLst>
                <a:ext uri="{FF2B5EF4-FFF2-40B4-BE49-F238E27FC236}">
                  <a16:creationId xmlns:a16="http://schemas.microsoft.com/office/drawing/2014/main" id="{8C2D5B0C-31ED-D852-78DB-5EE9522E3560}"/>
                </a:ext>
              </a:extLst>
            </p:cNvPr>
            <p:cNvSpPr txBox="1"/>
            <p:nvPr/>
          </p:nvSpPr>
          <p:spPr>
            <a:xfrm>
              <a:off x="1045884" y="3079135"/>
              <a:ext cx="4961347" cy="615484"/>
            </a:xfrm>
            <a:prstGeom prst="rect">
              <a:avLst/>
            </a:prstGeom>
            <a:noFill/>
          </p:spPr>
          <p:txBody>
            <a:bodyPr>
              <a:spAutoFit/>
            </a:bodyPr>
            <a:lstStyle/>
            <a:p>
              <a:pPr algn="ctr" eaLnBrk="1" fontAlgn="auto" hangingPunct="1">
                <a:spcBef>
                  <a:spcPts val="0"/>
                </a:spcBef>
                <a:spcAft>
                  <a:spcPts val="0"/>
                </a:spcAft>
                <a:defRPr/>
              </a:pPr>
              <a:r>
                <a:rPr lang="en-GB" sz="1600" b="1">
                  <a:latin typeface="+mn-lt"/>
                  <a:ea typeface="+mn-lt"/>
                  <a:cs typeface="+mn-lt"/>
                </a:rPr>
                <a:t>For teachers and school leaders who have, or are aspiring to have, responsibilities for...</a:t>
              </a:r>
              <a:endParaRPr lang="en-US" sz="1600" b="1">
                <a:latin typeface="+mn-lt"/>
              </a:endParaRPr>
            </a:p>
            <a:p>
              <a:pPr eaLnBrk="1" fontAlgn="auto" hangingPunct="1">
                <a:spcBef>
                  <a:spcPts val="0"/>
                </a:spcBef>
                <a:spcAft>
                  <a:spcPts val="0"/>
                </a:spcAft>
                <a:defRPr/>
              </a:pPr>
              <a:endParaRPr lang="en-GB">
                <a:latin typeface="+mn-lt"/>
              </a:endParaRPr>
            </a:p>
          </p:txBody>
        </p:sp>
      </p:grpSp>
      <p:sp>
        <p:nvSpPr>
          <p:cNvPr id="3" name="Rectangle: Top Corners Snipped 2">
            <a:extLst>
              <a:ext uri="{FF2B5EF4-FFF2-40B4-BE49-F238E27FC236}">
                <a16:creationId xmlns:a16="http://schemas.microsoft.com/office/drawing/2014/main" id="{5006EC3E-544D-F25E-7B3B-21A9DD60FC8B}"/>
              </a:ext>
            </a:extLst>
          </p:cNvPr>
          <p:cNvSpPr/>
          <p:nvPr/>
        </p:nvSpPr>
        <p:spPr>
          <a:xfrm>
            <a:off x="895350" y="517525"/>
            <a:ext cx="10263188" cy="566738"/>
          </a:xfrm>
          <a:prstGeom prst="snip2SameRect">
            <a:avLst>
              <a:gd name="adj1" fmla="val 9849"/>
              <a:gd name="adj2" fmla="val 9435"/>
            </a:avLst>
          </a:prstGeom>
          <a:solidFill>
            <a:srgbClr val="3663F0"/>
          </a:solidFill>
          <a:ln>
            <a:solidFill>
              <a:srgbClr val="3663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7362" name="TextBox 3">
            <a:extLst>
              <a:ext uri="{FF2B5EF4-FFF2-40B4-BE49-F238E27FC236}">
                <a16:creationId xmlns:a16="http://schemas.microsoft.com/office/drawing/2014/main" id="{FC058441-BD2C-EA4D-5930-49A359952EEF}"/>
              </a:ext>
            </a:extLst>
          </p:cNvPr>
          <p:cNvSpPr txBox="1">
            <a:spLocks noChangeArrowheads="1"/>
          </p:cNvSpPr>
          <p:nvPr/>
        </p:nvSpPr>
        <p:spPr bwMode="auto">
          <a:xfrm>
            <a:off x="895350" y="565150"/>
            <a:ext cx="10263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b="1">
                <a:solidFill>
                  <a:schemeClr val="bg1"/>
                </a:solidFill>
              </a:rPr>
              <a:t>Specialist NPQs</a:t>
            </a:r>
          </a:p>
          <a:p>
            <a:pPr eaLnBrk="1" hangingPunct="1"/>
            <a:endParaRPr lang="en-GB" altLang="en-US"/>
          </a:p>
        </p:txBody>
      </p:sp>
      <p:graphicFrame>
        <p:nvGraphicFramePr>
          <p:cNvPr id="5" name="Table 2">
            <a:extLst>
              <a:ext uri="{FF2B5EF4-FFF2-40B4-BE49-F238E27FC236}">
                <a16:creationId xmlns:a16="http://schemas.microsoft.com/office/drawing/2014/main" id="{AA589497-3A9B-BB0D-A125-3263E0A51CE4}"/>
              </a:ext>
            </a:extLst>
          </p:cNvPr>
          <p:cNvGraphicFramePr>
            <a:graphicFrameLocks noGrp="1"/>
          </p:cNvGraphicFramePr>
          <p:nvPr/>
        </p:nvGraphicFramePr>
        <p:xfrm>
          <a:off x="895350" y="5603875"/>
          <a:ext cx="10263188" cy="981075"/>
        </p:xfrm>
        <a:graphic>
          <a:graphicData uri="http://schemas.openxmlformats.org/drawingml/2006/table">
            <a:tbl>
              <a:tblPr firstRow="1" bandRow="1">
                <a:tableStyleId>{5C22544A-7EE6-4342-B048-85BDC9FD1C3A}</a:tableStyleId>
              </a:tblPr>
              <a:tblGrid>
                <a:gridCol w="4387557">
                  <a:extLst>
                    <a:ext uri="{9D8B030D-6E8A-4147-A177-3AD203B41FA5}">
                      <a16:colId xmlns:a16="http://schemas.microsoft.com/office/drawing/2014/main" val="20000"/>
                    </a:ext>
                  </a:extLst>
                </a:gridCol>
                <a:gridCol w="5875631">
                  <a:extLst>
                    <a:ext uri="{9D8B030D-6E8A-4147-A177-3AD203B41FA5}">
                      <a16:colId xmlns:a16="http://schemas.microsoft.com/office/drawing/2014/main" val="20001"/>
                    </a:ext>
                  </a:extLst>
                </a:gridCol>
              </a:tblGrid>
              <a:tr h="981075">
                <a:tc>
                  <a:txBody>
                    <a:bodyPr/>
                    <a:lstStyle/>
                    <a:p>
                      <a:pPr marL="0" marR="0" lvl="0" indent="0" algn="ctr">
                        <a:lnSpc>
                          <a:spcPct val="100000"/>
                        </a:lnSpc>
                        <a:spcBef>
                          <a:spcPts val="0"/>
                        </a:spcBef>
                        <a:spcAft>
                          <a:spcPts val="0"/>
                        </a:spcAft>
                        <a:buNone/>
                      </a:pPr>
                      <a:r>
                        <a:rPr lang="en-GB" sz="1600" b="1" i="0" u="none" strike="noStrike" noProof="0" dirty="0">
                          <a:solidFill>
                            <a:schemeClr val="tx1"/>
                          </a:solidFill>
                          <a:latin typeface="Arial"/>
                        </a:rPr>
                        <a:t>NPQ in Early Years Leadership </a:t>
                      </a:r>
                      <a:endParaRPr lang="en-US" sz="1600" b="0" i="0" u="none" strike="noStrike" noProof="0" dirty="0">
                        <a:solidFill>
                          <a:srgbClr val="000000"/>
                        </a:solidFill>
                        <a:latin typeface="Arial"/>
                      </a:endParaRPr>
                    </a:p>
                    <a:p>
                      <a:pPr marL="0" marR="0" lvl="0" indent="0" algn="ctr">
                        <a:lnSpc>
                          <a:spcPct val="100000"/>
                        </a:lnSpc>
                        <a:spcBef>
                          <a:spcPts val="0"/>
                        </a:spcBef>
                        <a:spcAft>
                          <a:spcPts val="0"/>
                        </a:spcAft>
                        <a:buNone/>
                      </a:pPr>
                      <a:r>
                        <a:rPr lang="en-GB" sz="1600" b="1" i="0" u="none" strike="noStrike" noProof="0" dirty="0">
                          <a:solidFill>
                            <a:schemeClr val="tx1"/>
                          </a:solidFill>
                          <a:latin typeface="Arial"/>
                        </a:rPr>
                        <a:t>(NPQEYL)</a:t>
                      </a:r>
                      <a:endParaRPr lang="en-GB" sz="1800" dirty="0"/>
                    </a:p>
                  </a:txBody>
                  <a:tcPr marT="45719" marB="457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AC832"/>
                    </a:solidFill>
                  </a:tcPr>
                </a:tc>
                <a:tc>
                  <a:txBody>
                    <a:bodyPr/>
                    <a:lstStyle/>
                    <a:p>
                      <a:pPr marL="285750" lvl="0" indent="-285750" algn="l">
                        <a:lnSpc>
                          <a:spcPct val="100000"/>
                        </a:lnSpc>
                        <a:spcBef>
                          <a:spcPts val="0"/>
                        </a:spcBef>
                        <a:spcAft>
                          <a:spcPts val="0"/>
                        </a:spcAft>
                        <a:buClr>
                          <a:srgbClr val="000000"/>
                        </a:buClr>
                        <a:buFont typeface="Arial,Sans-Serif"/>
                        <a:buChar char="•"/>
                      </a:pPr>
                      <a:r>
                        <a:rPr lang="en-GB" sz="1600" b="0" i="0" u="none" strike="noStrike" noProof="0" dirty="0">
                          <a:solidFill>
                            <a:srgbClr val="000000"/>
                          </a:solidFill>
                          <a:latin typeface="Arial"/>
                        </a:rPr>
                        <a:t>nursery managers</a:t>
                      </a:r>
                      <a:endParaRPr lang="en-US" sz="1600" b="0" i="0" u="none" strike="noStrike" noProof="0" dirty="0">
                        <a:solidFill>
                          <a:srgbClr val="000000"/>
                        </a:solidFill>
                        <a:latin typeface="Arial"/>
                      </a:endParaRPr>
                    </a:p>
                    <a:p>
                      <a:pPr marL="285750" lvl="0" indent="-285750" algn="l">
                        <a:lnSpc>
                          <a:spcPct val="100000"/>
                        </a:lnSpc>
                        <a:spcBef>
                          <a:spcPts val="0"/>
                        </a:spcBef>
                        <a:spcAft>
                          <a:spcPts val="0"/>
                        </a:spcAft>
                        <a:buClr>
                          <a:srgbClr val="000000"/>
                        </a:buClr>
                        <a:buFont typeface="Arial,Sans-Serif"/>
                        <a:buChar char="•"/>
                      </a:pPr>
                      <a:r>
                        <a:rPr lang="en-GB" sz="1600" b="0" i="0" u="none" strike="noStrike" noProof="0" dirty="0">
                          <a:solidFill>
                            <a:srgbClr val="000000"/>
                          </a:solidFill>
                          <a:latin typeface="Arial"/>
                        </a:rPr>
                        <a:t>headteachers of school-based or maintained nurseries</a:t>
                      </a:r>
                      <a:endParaRPr lang="en-US" sz="1600" b="0" i="0" u="none" strike="noStrike" noProof="0" dirty="0">
                        <a:solidFill>
                          <a:srgbClr val="000000"/>
                        </a:solidFill>
                        <a:latin typeface="Arial"/>
                      </a:endParaRPr>
                    </a:p>
                    <a:p>
                      <a:pPr marL="285750" lvl="0" indent="-285750" algn="l">
                        <a:lnSpc>
                          <a:spcPct val="100000"/>
                        </a:lnSpc>
                        <a:spcBef>
                          <a:spcPts val="0"/>
                        </a:spcBef>
                        <a:spcAft>
                          <a:spcPts val="0"/>
                        </a:spcAft>
                        <a:buClr>
                          <a:srgbClr val="000000"/>
                        </a:buClr>
                        <a:buFont typeface="Arial,Sans-Serif"/>
                        <a:buChar char="•"/>
                      </a:pPr>
                      <a:r>
                        <a:rPr lang="en-GB" sz="1600" b="0" i="0" u="none" strike="noStrike" noProof="0" dirty="0">
                          <a:solidFill>
                            <a:srgbClr val="000000"/>
                          </a:solidFill>
                          <a:latin typeface="Arial"/>
                        </a:rPr>
                        <a:t>childminders with leadership responsibilities</a:t>
                      </a:r>
                      <a:endParaRPr lang="en-GB" sz="1800" dirty="0"/>
                    </a:p>
                  </a:txBody>
                  <a:tcPr marT="45719" marB="457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grpSp>
        <p:nvGrpSpPr>
          <p:cNvPr id="57371" name="Group 5">
            <a:extLst>
              <a:ext uri="{FF2B5EF4-FFF2-40B4-BE49-F238E27FC236}">
                <a16:creationId xmlns:a16="http://schemas.microsoft.com/office/drawing/2014/main" id="{6F937833-AA56-7EA7-3E8A-B49C285C98FD}"/>
              </a:ext>
            </a:extLst>
          </p:cNvPr>
          <p:cNvGrpSpPr>
            <a:grpSpLocks/>
          </p:cNvGrpSpPr>
          <p:nvPr/>
        </p:nvGrpSpPr>
        <p:grpSpPr bwMode="auto">
          <a:xfrm>
            <a:off x="895350" y="4892675"/>
            <a:ext cx="10263188" cy="706438"/>
            <a:chOff x="758613" y="2988717"/>
            <a:chExt cx="5462383" cy="705902"/>
          </a:xfrm>
        </p:grpSpPr>
        <p:sp>
          <p:nvSpPr>
            <p:cNvPr id="7" name="Rectangle 6">
              <a:extLst>
                <a:ext uri="{FF2B5EF4-FFF2-40B4-BE49-F238E27FC236}">
                  <a16:creationId xmlns:a16="http://schemas.microsoft.com/office/drawing/2014/main" id="{A3950A2D-F659-0113-D0F6-7C1F247F1915}"/>
                </a:ext>
              </a:extLst>
            </p:cNvPr>
            <p:cNvSpPr/>
            <p:nvPr/>
          </p:nvSpPr>
          <p:spPr>
            <a:xfrm>
              <a:off x="758613" y="2988717"/>
              <a:ext cx="5462383" cy="5678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TextBox 7">
              <a:extLst>
                <a:ext uri="{FF2B5EF4-FFF2-40B4-BE49-F238E27FC236}">
                  <a16:creationId xmlns:a16="http://schemas.microsoft.com/office/drawing/2014/main" id="{60AE5E77-965A-63AF-784F-C6CE36E39008}"/>
                </a:ext>
              </a:extLst>
            </p:cNvPr>
            <p:cNvSpPr txBox="1"/>
            <p:nvPr/>
          </p:nvSpPr>
          <p:spPr>
            <a:xfrm>
              <a:off x="1045884" y="3079136"/>
              <a:ext cx="4961347" cy="615483"/>
            </a:xfrm>
            <a:prstGeom prst="rect">
              <a:avLst/>
            </a:prstGeom>
            <a:noFill/>
          </p:spPr>
          <p:txBody>
            <a:bodyPr>
              <a:spAutoFit/>
            </a:bodyPr>
            <a:lstStyle/>
            <a:p>
              <a:pPr algn="ctr" eaLnBrk="1" fontAlgn="auto" hangingPunct="1">
                <a:spcBef>
                  <a:spcPts val="0"/>
                </a:spcBef>
                <a:spcAft>
                  <a:spcPts val="0"/>
                </a:spcAft>
                <a:defRPr/>
              </a:pPr>
              <a:r>
                <a:rPr lang="en-GB" sz="1600" b="1" dirty="0">
                  <a:latin typeface="+mn-lt"/>
                  <a:ea typeface="+mn-lt"/>
                  <a:cs typeface="+mn-lt"/>
                </a:rPr>
                <a:t>For leaders who are, or are aspiring to be...</a:t>
              </a:r>
              <a:endParaRPr lang="en-US" sz="1600" b="1" dirty="0">
                <a:latin typeface="+mn-lt"/>
              </a:endParaRPr>
            </a:p>
            <a:p>
              <a:pPr eaLnBrk="1" fontAlgn="auto" hangingPunct="1">
                <a:spcBef>
                  <a:spcPts val="0"/>
                </a:spcBef>
                <a:spcAft>
                  <a:spcPts val="0"/>
                </a:spcAft>
                <a:defRPr/>
              </a:pPr>
              <a:endParaRPr lang="en-GB" dirty="0">
                <a:latin typeface="+mn-lt"/>
              </a:endParaRPr>
            </a:p>
          </p:txBody>
        </p:sp>
      </p:grpSp>
      <p:sp>
        <p:nvSpPr>
          <p:cNvPr id="9" name="Rectangle: Top Corners Snipped 8">
            <a:extLst>
              <a:ext uri="{FF2B5EF4-FFF2-40B4-BE49-F238E27FC236}">
                <a16:creationId xmlns:a16="http://schemas.microsoft.com/office/drawing/2014/main" id="{DF875E2D-691B-073E-A1A4-1ED0A708C168}"/>
              </a:ext>
            </a:extLst>
          </p:cNvPr>
          <p:cNvSpPr/>
          <p:nvPr/>
        </p:nvSpPr>
        <p:spPr>
          <a:xfrm>
            <a:off x="895350" y="4054475"/>
            <a:ext cx="10263188" cy="566738"/>
          </a:xfrm>
          <a:prstGeom prst="snip2SameRect">
            <a:avLst>
              <a:gd name="adj1" fmla="val 9849"/>
              <a:gd name="adj2" fmla="val 9435"/>
            </a:avLst>
          </a:prstGeom>
          <a:solidFill>
            <a:srgbClr val="3663F0"/>
          </a:solidFill>
          <a:ln>
            <a:solidFill>
              <a:srgbClr val="3663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7373" name="TextBox 12">
            <a:extLst>
              <a:ext uri="{FF2B5EF4-FFF2-40B4-BE49-F238E27FC236}">
                <a16:creationId xmlns:a16="http://schemas.microsoft.com/office/drawing/2014/main" id="{03113702-3760-EA8F-120C-22A34EBC8BF3}"/>
              </a:ext>
            </a:extLst>
          </p:cNvPr>
          <p:cNvSpPr txBox="1">
            <a:spLocks noChangeArrowheads="1"/>
          </p:cNvSpPr>
          <p:nvPr/>
        </p:nvSpPr>
        <p:spPr bwMode="auto">
          <a:xfrm>
            <a:off x="895350" y="4103688"/>
            <a:ext cx="10263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b="1">
                <a:solidFill>
                  <a:schemeClr val="bg1"/>
                </a:solidFill>
              </a:rPr>
              <a:t>Leadership NPQs</a:t>
            </a:r>
          </a:p>
          <a:p>
            <a:pPr eaLnBrk="1" hangingPunct="1"/>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90D8DD2-ECFF-D506-B3EE-58F129E4DB05}"/>
              </a:ext>
            </a:extLst>
          </p:cNvPr>
          <p:cNvSpPr>
            <a:spLocks noGrp="1" noChangeArrowheads="1"/>
          </p:cNvSpPr>
          <p:nvPr>
            <p:ph type="title"/>
          </p:nvPr>
        </p:nvSpPr>
        <p:spPr>
          <a:xfrm>
            <a:off x="487363" y="398463"/>
            <a:ext cx="5199062" cy="1368425"/>
          </a:xfrm>
        </p:spPr>
        <p:txBody>
          <a:bodyPr/>
          <a:lstStyle/>
          <a:p>
            <a:r>
              <a:rPr lang="en-GB" altLang="en-US" sz="4400"/>
              <a:t>Why does school  leadership matter?</a:t>
            </a:r>
            <a:endParaRPr lang="en-US" altLang="en-US"/>
          </a:p>
        </p:txBody>
      </p:sp>
      <p:sp>
        <p:nvSpPr>
          <p:cNvPr id="10" name="Subtitle 2">
            <a:extLst>
              <a:ext uri="{FF2B5EF4-FFF2-40B4-BE49-F238E27FC236}">
                <a16:creationId xmlns:a16="http://schemas.microsoft.com/office/drawing/2014/main" id="{A662E36D-A0E8-4E02-A945-F9D6E093E40A}"/>
              </a:ext>
            </a:extLst>
          </p:cNvPr>
          <p:cNvSpPr txBox="1">
            <a:spLocks/>
          </p:cNvSpPr>
          <p:nvPr/>
        </p:nvSpPr>
        <p:spPr>
          <a:xfrm>
            <a:off x="487363" y="2028825"/>
            <a:ext cx="5430837" cy="1323975"/>
          </a:xfrm>
          <a:prstGeom prst="rect">
            <a:avLst/>
          </a:prstGeom>
        </p:spPr>
        <p:txBody>
          <a:bodyPr lIns="0" tIns="0" rIns="0" bIns="0"/>
          <a:lstStyle>
            <a:lvl1pPr marL="0" indent="0" algn="l" defTabSz="914400" rtl="0" eaLnBrk="1" latinLnBrk="0" hangingPunct="1">
              <a:lnSpc>
                <a:spcPct val="90000"/>
              </a:lnSpc>
              <a:spcBef>
                <a:spcPts val="600"/>
              </a:spcBef>
              <a:spcAft>
                <a:spcPts val="600"/>
              </a:spcAft>
              <a:buFont typeface="Arial" panose="020B0604020202020204" pitchFamily="34" charset="0"/>
              <a:buNone/>
              <a:tabLst/>
              <a:defRPr sz="2200" b="1"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Font typeface="Arial" panose="020B0604020202020204" pitchFamily="34" charset="0"/>
              <a:buNone/>
              <a:tabLst/>
              <a:defRPr sz="2200" kern="1200">
                <a:solidFill>
                  <a:schemeClr val="tx1"/>
                </a:solidFill>
                <a:latin typeface="+mn-lt"/>
                <a:ea typeface="+mn-ea"/>
                <a:cs typeface="+mn-cs"/>
              </a:defRPr>
            </a:lvl2pPr>
            <a:lvl3pPr marL="252000" indent="-252000" algn="l" defTabSz="914400" rtl="0" eaLnBrk="1" latinLnBrk="0" hangingPunct="1">
              <a:lnSpc>
                <a:spcPct val="90000"/>
              </a:lnSpc>
              <a:spcBef>
                <a:spcPts val="0"/>
              </a:spcBef>
              <a:spcAft>
                <a:spcPts val="600"/>
              </a:spcAft>
              <a:buFont typeface="System Font Regular"/>
              <a:buChar char="–"/>
              <a:tabLst/>
              <a:defRPr sz="2200" kern="1200">
                <a:solidFill>
                  <a:schemeClr val="tx1"/>
                </a:solidFill>
                <a:latin typeface="+mn-lt"/>
                <a:ea typeface="+mn-ea"/>
                <a:cs typeface="+mn-cs"/>
              </a:defRPr>
            </a:lvl3pPr>
            <a:lvl4pPr marL="504000" indent="-252000" algn="l" defTabSz="914400" rtl="0" eaLnBrk="1" latinLnBrk="0" hangingPunct="1">
              <a:lnSpc>
                <a:spcPct val="90000"/>
              </a:lnSpc>
              <a:spcBef>
                <a:spcPts val="0"/>
              </a:spcBef>
              <a:spcAft>
                <a:spcPts val="600"/>
              </a:spcAft>
              <a:buFont typeface="System Font Regular"/>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1200"/>
              </a:spcAft>
              <a:defRPr/>
            </a:pPr>
            <a:r>
              <a:rPr lang="en-GB" sz="2000" b="0">
                <a:ea typeface="+mn-lt"/>
                <a:cs typeface="+mn-lt"/>
              </a:rPr>
              <a:t>We want to make sure schools teaching the most disadvantaged pupils get the best leadership training and support to succeed.  </a:t>
            </a:r>
          </a:p>
          <a:p>
            <a:pPr fontAlgn="auto">
              <a:lnSpc>
                <a:spcPct val="100000"/>
              </a:lnSpc>
              <a:spcAft>
                <a:spcPts val="1200"/>
              </a:spcAft>
              <a:defRPr/>
            </a:pPr>
            <a:endParaRPr lang="en-GB" b="0">
              <a:cs typeface="Arial"/>
            </a:endParaRPr>
          </a:p>
        </p:txBody>
      </p:sp>
      <p:sp>
        <p:nvSpPr>
          <p:cNvPr id="7" name="TextBox 6">
            <a:extLst>
              <a:ext uri="{FF2B5EF4-FFF2-40B4-BE49-F238E27FC236}">
                <a16:creationId xmlns:a16="http://schemas.microsoft.com/office/drawing/2014/main" id="{BD5C412C-8C9F-819A-D0A1-58D49169C769}"/>
              </a:ext>
            </a:extLst>
          </p:cNvPr>
          <p:cNvSpPr txBox="1"/>
          <p:nvPr/>
        </p:nvSpPr>
        <p:spPr>
          <a:xfrm>
            <a:off x="1289050" y="3360738"/>
            <a:ext cx="4044950" cy="708025"/>
          </a:xfrm>
          <a:prstGeom prst="rect">
            <a:avLst/>
          </a:prstGeom>
          <a:noFill/>
        </p:spPr>
        <p:txBody>
          <a:bodyPr>
            <a:spAutoFit/>
          </a:bodyPr>
          <a:lstStyle/>
          <a:p>
            <a:pPr eaLnBrk="1" fontAlgn="auto" hangingPunct="1">
              <a:spcBef>
                <a:spcPts val="0"/>
              </a:spcBef>
              <a:spcAft>
                <a:spcPts val="0"/>
              </a:spcAft>
              <a:defRPr/>
            </a:pPr>
            <a:r>
              <a:rPr lang="en-GB" sz="2000">
                <a:latin typeface="+mn-lt"/>
                <a:ea typeface="+mn-lt"/>
                <a:cs typeface="+mn-lt"/>
              </a:rPr>
              <a:t>It's good for </a:t>
            </a:r>
            <a:r>
              <a:rPr lang="en-GB" sz="2000" b="1">
                <a:latin typeface="+mn-lt"/>
                <a:ea typeface="+mn-lt"/>
                <a:cs typeface="+mn-lt"/>
              </a:rPr>
              <a:t>young people</a:t>
            </a:r>
            <a:r>
              <a:rPr lang="en-GB" sz="2000">
                <a:latin typeface="+mn-lt"/>
                <a:ea typeface="+mn-lt"/>
                <a:cs typeface="+mn-lt"/>
              </a:rPr>
              <a:t>, who get brilliant leaders</a:t>
            </a:r>
            <a:endParaRPr lang="en-US" sz="2000">
              <a:latin typeface="+mn-lt"/>
              <a:ea typeface="+mn-lt"/>
              <a:cs typeface="+mn-lt"/>
            </a:endParaRPr>
          </a:p>
        </p:txBody>
      </p:sp>
      <p:sp>
        <p:nvSpPr>
          <p:cNvPr id="15" name="TextBox 14">
            <a:extLst>
              <a:ext uri="{FF2B5EF4-FFF2-40B4-BE49-F238E27FC236}">
                <a16:creationId xmlns:a16="http://schemas.microsoft.com/office/drawing/2014/main" id="{9A1095FD-0F96-8298-0905-4C791EB85904}"/>
              </a:ext>
            </a:extLst>
          </p:cNvPr>
          <p:cNvSpPr txBox="1"/>
          <p:nvPr/>
        </p:nvSpPr>
        <p:spPr>
          <a:xfrm>
            <a:off x="1289050" y="4373563"/>
            <a:ext cx="4044950" cy="706437"/>
          </a:xfrm>
          <a:prstGeom prst="rect">
            <a:avLst/>
          </a:prstGeom>
          <a:noFill/>
        </p:spPr>
        <p:txBody>
          <a:bodyPr>
            <a:spAutoFit/>
          </a:bodyPr>
          <a:lstStyle/>
          <a:p>
            <a:pPr eaLnBrk="1" fontAlgn="auto" hangingPunct="1">
              <a:spcBef>
                <a:spcPts val="0"/>
              </a:spcBef>
              <a:spcAft>
                <a:spcPts val="0"/>
              </a:spcAft>
              <a:defRPr/>
            </a:pPr>
            <a:r>
              <a:rPr lang="en-GB" sz="2000">
                <a:latin typeface="+mn-lt"/>
                <a:ea typeface="+mn-lt"/>
                <a:cs typeface="+mn-lt"/>
              </a:rPr>
              <a:t>It’s good for </a:t>
            </a:r>
            <a:r>
              <a:rPr lang="en-GB" sz="2000" b="1">
                <a:latin typeface="+mn-lt"/>
                <a:ea typeface="+mn-lt"/>
                <a:cs typeface="+mn-lt"/>
              </a:rPr>
              <a:t>teachers</a:t>
            </a:r>
            <a:r>
              <a:rPr lang="en-GB" sz="2000">
                <a:latin typeface="+mn-lt"/>
                <a:ea typeface="+mn-lt"/>
                <a:cs typeface="+mn-lt"/>
              </a:rPr>
              <a:t> who want </a:t>
            </a:r>
            <a:br>
              <a:rPr lang="en-GB" sz="2000">
                <a:latin typeface="+mn-lt"/>
                <a:ea typeface="+mn-lt"/>
                <a:cs typeface="+mn-lt"/>
              </a:rPr>
            </a:br>
            <a:r>
              <a:rPr lang="en-GB" sz="2000">
                <a:latin typeface="+mn-lt"/>
                <a:ea typeface="+mn-lt"/>
                <a:cs typeface="+mn-lt"/>
              </a:rPr>
              <a:t>to progress</a:t>
            </a:r>
            <a:endParaRPr lang="en-US" sz="2000">
              <a:latin typeface="+mn-lt"/>
              <a:ea typeface="+mn-lt"/>
              <a:cs typeface="+mn-lt"/>
            </a:endParaRPr>
          </a:p>
        </p:txBody>
      </p:sp>
      <p:sp>
        <p:nvSpPr>
          <p:cNvPr id="20" name="TextBox 19">
            <a:extLst>
              <a:ext uri="{FF2B5EF4-FFF2-40B4-BE49-F238E27FC236}">
                <a16:creationId xmlns:a16="http://schemas.microsoft.com/office/drawing/2014/main" id="{6C56D69F-271B-086A-6860-F7A33DA39A3F}"/>
              </a:ext>
            </a:extLst>
          </p:cNvPr>
          <p:cNvSpPr txBox="1"/>
          <p:nvPr/>
        </p:nvSpPr>
        <p:spPr>
          <a:xfrm>
            <a:off x="1289050" y="5424488"/>
            <a:ext cx="4330700" cy="708025"/>
          </a:xfrm>
          <a:prstGeom prst="rect">
            <a:avLst/>
          </a:prstGeom>
          <a:noFill/>
        </p:spPr>
        <p:txBody>
          <a:bodyPr>
            <a:spAutoFit/>
          </a:bodyPr>
          <a:lstStyle/>
          <a:p>
            <a:pPr eaLnBrk="1" fontAlgn="auto" hangingPunct="1">
              <a:spcBef>
                <a:spcPts val="0"/>
              </a:spcBef>
              <a:spcAft>
                <a:spcPts val="0"/>
              </a:spcAft>
              <a:defRPr/>
            </a:pPr>
            <a:r>
              <a:rPr lang="en-GB" sz="2000">
                <a:latin typeface="+mn-lt"/>
                <a:ea typeface="+mn-lt"/>
                <a:cs typeface="+mn-lt"/>
              </a:rPr>
              <a:t>And it’s good for </a:t>
            </a:r>
            <a:r>
              <a:rPr lang="en-GB" sz="2000" b="1">
                <a:latin typeface="+mn-lt"/>
                <a:ea typeface="+mn-lt"/>
                <a:cs typeface="+mn-lt"/>
              </a:rPr>
              <a:t>schools</a:t>
            </a:r>
            <a:r>
              <a:rPr lang="en-GB" sz="2000">
                <a:latin typeface="+mn-lt"/>
                <a:ea typeface="+mn-lt"/>
                <a:cs typeface="+mn-lt"/>
              </a:rPr>
              <a:t> who get to develop and keep talented staff</a:t>
            </a:r>
            <a:endParaRPr lang="en-US" sz="2000">
              <a:latin typeface="+mn-lt"/>
            </a:endParaRPr>
          </a:p>
        </p:txBody>
      </p:sp>
      <p:sp>
        <p:nvSpPr>
          <p:cNvPr id="58375" name="Freeform 68">
            <a:extLst>
              <a:ext uri="{FF2B5EF4-FFF2-40B4-BE49-F238E27FC236}">
                <a16:creationId xmlns:a16="http://schemas.microsoft.com/office/drawing/2014/main" id="{F7439E94-039D-D785-96DF-ECCDE4DE7AE1}"/>
              </a:ext>
            </a:extLst>
          </p:cNvPr>
          <p:cNvSpPr>
            <a:spLocks/>
          </p:cNvSpPr>
          <p:nvPr/>
        </p:nvSpPr>
        <p:spPr bwMode="auto">
          <a:xfrm>
            <a:off x="508000" y="3422650"/>
            <a:ext cx="615950" cy="490538"/>
          </a:xfrm>
          <a:custGeom>
            <a:avLst/>
            <a:gdLst>
              <a:gd name="T0" fmla="*/ 487050 w 882069"/>
              <a:gd name="T1" fmla="*/ 0 h 702466"/>
              <a:gd name="T2" fmla="*/ 512764 w 882069"/>
              <a:gd name="T3" fmla="*/ 0 h 702466"/>
              <a:gd name="T4" fmla="*/ 615513 w 882069"/>
              <a:gd name="T5" fmla="*/ 102749 h 702466"/>
              <a:gd name="T6" fmla="*/ 615513 w 882069"/>
              <a:gd name="T7" fmla="*/ 128436 h 702466"/>
              <a:gd name="T8" fmla="*/ 359676 w 882069"/>
              <a:gd name="T9" fmla="*/ 384293 h 702466"/>
              <a:gd name="T10" fmla="*/ 359676 w 882069"/>
              <a:gd name="T11" fmla="*/ 387436 h 702466"/>
              <a:gd name="T12" fmla="*/ 256900 w 882069"/>
              <a:gd name="T13" fmla="*/ 490185 h 702466"/>
              <a:gd name="T14" fmla="*/ 231213 w 882069"/>
              <a:gd name="T15" fmla="*/ 490185 h 702466"/>
              <a:gd name="T16" fmla="*/ 0 w 882069"/>
              <a:gd name="T17" fmla="*/ 258973 h 702466"/>
              <a:gd name="T18" fmla="*/ 0 w 882069"/>
              <a:gd name="T19" fmla="*/ 233285 h 702466"/>
              <a:gd name="T20" fmla="*/ 102749 w 882069"/>
              <a:gd name="T21" fmla="*/ 130509 h 702466"/>
              <a:gd name="T22" fmla="*/ 128464 w 882069"/>
              <a:gd name="T23" fmla="*/ 130509 h 702466"/>
              <a:gd name="T24" fmla="*/ 242496 w 882069"/>
              <a:gd name="T25" fmla="*/ 244554 h 7024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2069" h="702466">
                <a:moveTo>
                  <a:pt x="697973" y="0"/>
                </a:moveTo>
                <a:lnTo>
                  <a:pt x="734823" y="0"/>
                </a:lnTo>
                <a:lnTo>
                  <a:pt x="882069" y="147246"/>
                </a:lnTo>
                <a:lnTo>
                  <a:pt x="882069" y="184057"/>
                </a:lnTo>
                <a:lnTo>
                  <a:pt x="515439" y="550716"/>
                </a:lnTo>
                <a:lnTo>
                  <a:pt x="515439" y="555220"/>
                </a:lnTo>
                <a:lnTo>
                  <a:pt x="368154" y="702466"/>
                </a:lnTo>
                <a:lnTo>
                  <a:pt x="331343" y="702466"/>
                </a:lnTo>
                <a:lnTo>
                  <a:pt x="0" y="371124"/>
                </a:lnTo>
                <a:lnTo>
                  <a:pt x="0" y="334312"/>
                </a:lnTo>
                <a:lnTo>
                  <a:pt x="147246" y="187027"/>
                </a:lnTo>
                <a:lnTo>
                  <a:pt x="184097" y="187027"/>
                </a:lnTo>
                <a:lnTo>
                  <a:pt x="347512" y="350461"/>
                </a:lnTo>
                <a:lnTo>
                  <a:pt x="697973" y="0"/>
                </a:lnTo>
                <a:close/>
              </a:path>
            </a:pathLst>
          </a:custGeom>
          <a:solidFill>
            <a:srgbClr val="3663F0"/>
          </a:solidFill>
          <a:ln w="9525" cap="flat">
            <a:solidFill>
              <a:srgbClr val="3663F0"/>
            </a:solidFill>
            <a:prstDash val="solid"/>
            <a:miter lim="800000"/>
            <a:headEnd/>
            <a:tailEnd/>
          </a:ln>
        </p:spPr>
        <p:txBody>
          <a:bodyPr anchor="ctr"/>
          <a:lstStyle/>
          <a:p>
            <a:endParaRPr lang="en-GB"/>
          </a:p>
        </p:txBody>
      </p:sp>
      <p:sp>
        <p:nvSpPr>
          <p:cNvPr id="58376" name="Freeform 68">
            <a:extLst>
              <a:ext uri="{FF2B5EF4-FFF2-40B4-BE49-F238E27FC236}">
                <a16:creationId xmlns:a16="http://schemas.microsoft.com/office/drawing/2014/main" id="{587E1157-55A2-CE56-41A4-5AB2DABA2C26}"/>
              </a:ext>
            </a:extLst>
          </p:cNvPr>
          <p:cNvSpPr>
            <a:spLocks/>
          </p:cNvSpPr>
          <p:nvPr/>
        </p:nvSpPr>
        <p:spPr bwMode="auto">
          <a:xfrm>
            <a:off x="508000" y="4451350"/>
            <a:ext cx="615950" cy="490538"/>
          </a:xfrm>
          <a:custGeom>
            <a:avLst/>
            <a:gdLst>
              <a:gd name="T0" fmla="*/ 487050 w 882069"/>
              <a:gd name="T1" fmla="*/ 0 h 702466"/>
              <a:gd name="T2" fmla="*/ 512764 w 882069"/>
              <a:gd name="T3" fmla="*/ 0 h 702466"/>
              <a:gd name="T4" fmla="*/ 615513 w 882069"/>
              <a:gd name="T5" fmla="*/ 102749 h 702466"/>
              <a:gd name="T6" fmla="*/ 615513 w 882069"/>
              <a:gd name="T7" fmla="*/ 128436 h 702466"/>
              <a:gd name="T8" fmla="*/ 359676 w 882069"/>
              <a:gd name="T9" fmla="*/ 384293 h 702466"/>
              <a:gd name="T10" fmla="*/ 359676 w 882069"/>
              <a:gd name="T11" fmla="*/ 387436 h 702466"/>
              <a:gd name="T12" fmla="*/ 256900 w 882069"/>
              <a:gd name="T13" fmla="*/ 490185 h 702466"/>
              <a:gd name="T14" fmla="*/ 231213 w 882069"/>
              <a:gd name="T15" fmla="*/ 490185 h 702466"/>
              <a:gd name="T16" fmla="*/ 0 w 882069"/>
              <a:gd name="T17" fmla="*/ 258973 h 702466"/>
              <a:gd name="T18" fmla="*/ 0 w 882069"/>
              <a:gd name="T19" fmla="*/ 233285 h 702466"/>
              <a:gd name="T20" fmla="*/ 102749 w 882069"/>
              <a:gd name="T21" fmla="*/ 130509 h 702466"/>
              <a:gd name="T22" fmla="*/ 128464 w 882069"/>
              <a:gd name="T23" fmla="*/ 130509 h 702466"/>
              <a:gd name="T24" fmla="*/ 242496 w 882069"/>
              <a:gd name="T25" fmla="*/ 244554 h 7024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2069" h="702466">
                <a:moveTo>
                  <a:pt x="697973" y="0"/>
                </a:moveTo>
                <a:lnTo>
                  <a:pt x="734823" y="0"/>
                </a:lnTo>
                <a:lnTo>
                  <a:pt x="882069" y="147246"/>
                </a:lnTo>
                <a:lnTo>
                  <a:pt x="882069" y="184057"/>
                </a:lnTo>
                <a:lnTo>
                  <a:pt x="515439" y="550716"/>
                </a:lnTo>
                <a:lnTo>
                  <a:pt x="515439" y="555220"/>
                </a:lnTo>
                <a:lnTo>
                  <a:pt x="368154" y="702466"/>
                </a:lnTo>
                <a:lnTo>
                  <a:pt x="331343" y="702466"/>
                </a:lnTo>
                <a:lnTo>
                  <a:pt x="0" y="371124"/>
                </a:lnTo>
                <a:lnTo>
                  <a:pt x="0" y="334312"/>
                </a:lnTo>
                <a:lnTo>
                  <a:pt x="147246" y="187027"/>
                </a:lnTo>
                <a:lnTo>
                  <a:pt x="184097" y="187027"/>
                </a:lnTo>
                <a:lnTo>
                  <a:pt x="347512" y="350461"/>
                </a:lnTo>
                <a:lnTo>
                  <a:pt x="697973" y="0"/>
                </a:lnTo>
                <a:close/>
              </a:path>
            </a:pathLst>
          </a:custGeom>
          <a:solidFill>
            <a:srgbClr val="3663F0"/>
          </a:solidFill>
          <a:ln w="9525" cap="flat">
            <a:solidFill>
              <a:srgbClr val="3663F0"/>
            </a:solidFill>
            <a:prstDash val="solid"/>
            <a:miter lim="800000"/>
            <a:headEnd/>
            <a:tailEnd/>
          </a:ln>
        </p:spPr>
        <p:txBody>
          <a:bodyPr anchor="ctr"/>
          <a:lstStyle/>
          <a:p>
            <a:endParaRPr lang="en-GB"/>
          </a:p>
        </p:txBody>
      </p:sp>
      <p:sp>
        <p:nvSpPr>
          <p:cNvPr id="58377" name="Freeform 68">
            <a:extLst>
              <a:ext uri="{FF2B5EF4-FFF2-40B4-BE49-F238E27FC236}">
                <a16:creationId xmlns:a16="http://schemas.microsoft.com/office/drawing/2014/main" id="{AC5E8F40-B37D-F912-D9CE-C80B0D0DF8EE}"/>
              </a:ext>
            </a:extLst>
          </p:cNvPr>
          <p:cNvSpPr>
            <a:spLocks/>
          </p:cNvSpPr>
          <p:nvPr/>
        </p:nvSpPr>
        <p:spPr bwMode="auto">
          <a:xfrm>
            <a:off x="487363" y="5502275"/>
            <a:ext cx="615950" cy="490538"/>
          </a:xfrm>
          <a:custGeom>
            <a:avLst/>
            <a:gdLst>
              <a:gd name="T0" fmla="*/ 487050 w 882069"/>
              <a:gd name="T1" fmla="*/ 0 h 702466"/>
              <a:gd name="T2" fmla="*/ 512764 w 882069"/>
              <a:gd name="T3" fmla="*/ 0 h 702466"/>
              <a:gd name="T4" fmla="*/ 615513 w 882069"/>
              <a:gd name="T5" fmla="*/ 102749 h 702466"/>
              <a:gd name="T6" fmla="*/ 615513 w 882069"/>
              <a:gd name="T7" fmla="*/ 128436 h 702466"/>
              <a:gd name="T8" fmla="*/ 359676 w 882069"/>
              <a:gd name="T9" fmla="*/ 384293 h 702466"/>
              <a:gd name="T10" fmla="*/ 359676 w 882069"/>
              <a:gd name="T11" fmla="*/ 387436 h 702466"/>
              <a:gd name="T12" fmla="*/ 256900 w 882069"/>
              <a:gd name="T13" fmla="*/ 490185 h 702466"/>
              <a:gd name="T14" fmla="*/ 231213 w 882069"/>
              <a:gd name="T15" fmla="*/ 490185 h 702466"/>
              <a:gd name="T16" fmla="*/ 0 w 882069"/>
              <a:gd name="T17" fmla="*/ 258973 h 702466"/>
              <a:gd name="T18" fmla="*/ 0 w 882069"/>
              <a:gd name="T19" fmla="*/ 233285 h 702466"/>
              <a:gd name="T20" fmla="*/ 102749 w 882069"/>
              <a:gd name="T21" fmla="*/ 130509 h 702466"/>
              <a:gd name="T22" fmla="*/ 128464 w 882069"/>
              <a:gd name="T23" fmla="*/ 130509 h 702466"/>
              <a:gd name="T24" fmla="*/ 242496 w 882069"/>
              <a:gd name="T25" fmla="*/ 244554 h 7024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2069" h="702466">
                <a:moveTo>
                  <a:pt x="697973" y="0"/>
                </a:moveTo>
                <a:lnTo>
                  <a:pt x="734823" y="0"/>
                </a:lnTo>
                <a:lnTo>
                  <a:pt x="882069" y="147246"/>
                </a:lnTo>
                <a:lnTo>
                  <a:pt x="882069" y="184057"/>
                </a:lnTo>
                <a:lnTo>
                  <a:pt x="515439" y="550716"/>
                </a:lnTo>
                <a:lnTo>
                  <a:pt x="515439" y="555220"/>
                </a:lnTo>
                <a:lnTo>
                  <a:pt x="368154" y="702466"/>
                </a:lnTo>
                <a:lnTo>
                  <a:pt x="331343" y="702466"/>
                </a:lnTo>
                <a:lnTo>
                  <a:pt x="0" y="371124"/>
                </a:lnTo>
                <a:lnTo>
                  <a:pt x="0" y="334312"/>
                </a:lnTo>
                <a:lnTo>
                  <a:pt x="147246" y="187027"/>
                </a:lnTo>
                <a:lnTo>
                  <a:pt x="184097" y="187027"/>
                </a:lnTo>
                <a:lnTo>
                  <a:pt x="347512" y="350461"/>
                </a:lnTo>
                <a:lnTo>
                  <a:pt x="697973" y="0"/>
                </a:lnTo>
                <a:close/>
              </a:path>
            </a:pathLst>
          </a:custGeom>
          <a:solidFill>
            <a:srgbClr val="3663F0"/>
          </a:solidFill>
          <a:ln w="9525" cap="flat">
            <a:solidFill>
              <a:srgbClr val="3663F0"/>
            </a:solidFill>
            <a:prstDash val="solid"/>
            <a:miter lim="800000"/>
            <a:headEnd/>
            <a:tailEnd/>
          </a:ln>
        </p:spPr>
        <p:txBody>
          <a:bodyPr anchor="ctr"/>
          <a:lstStyle/>
          <a:p>
            <a:endParaRPr lang="en-GB"/>
          </a:p>
        </p:txBody>
      </p:sp>
      <p:pic>
        <p:nvPicPr>
          <p:cNvPr id="58378" name="Picture 12" descr="A child in a wheelchair holding a ball and smiling&#10;&#10;Description automatically generated">
            <a:extLst>
              <a:ext uri="{FF2B5EF4-FFF2-40B4-BE49-F238E27FC236}">
                <a16:creationId xmlns:a16="http://schemas.microsoft.com/office/drawing/2014/main" id="{12841DA4-2188-D1CB-FDD9-7D8923F2B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0"/>
            <a:ext cx="6189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6339EB-BA0D-14A1-77AE-8D5919AE8BA5}"/>
              </a:ext>
            </a:extLst>
          </p:cNvPr>
          <p:cNvSpPr txBox="1"/>
          <p:nvPr/>
        </p:nvSpPr>
        <p:spPr>
          <a:xfrm>
            <a:off x="1473200" y="1858963"/>
            <a:ext cx="8097838" cy="1416050"/>
          </a:xfrm>
          <a:prstGeom prst="rect">
            <a:avLst/>
          </a:prstGeom>
          <a:noFill/>
        </p:spPr>
        <p:txBody>
          <a:bodyPr>
            <a:spAutoFit/>
          </a:bodyPr>
          <a:lstStyle/>
          <a:p>
            <a:pPr eaLnBrk="1" fontAlgn="auto" hangingPunct="1">
              <a:spcBef>
                <a:spcPts val="0"/>
              </a:spcBef>
              <a:spcAft>
                <a:spcPts val="0"/>
              </a:spcAft>
              <a:defRPr/>
            </a:pPr>
            <a:r>
              <a:rPr lang="en-GB" sz="2400">
                <a:latin typeface="+mn-lt"/>
                <a:ea typeface="+mn-lt"/>
                <a:cs typeface="+mn-lt"/>
              </a:rPr>
              <a:t>Effective leadership makes schools </a:t>
            </a:r>
            <a:r>
              <a:rPr lang="en-GB" sz="4000" b="1">
                <a:solidFill>
                  <a:srgbClr val="3663F0"/>
                </a:solidFill>
                <a:latin typeface="Constantia" panose="02030602050306030303" pitchFamily="18" charset="0"/>
              </a:rPr>
              <a:t>ten times</a:t>
            </a:r>
            <a:r>
              <a:rPr lang="en-GB" sz="4000">
                <a:latin typeface="Constantia" panose="02030602050306030303" pitchFamily="18" charset="0"/>
                <a:ea typeface="+mn-lt"/>
                <a:cs typeface="+mn-lt"/>
              </a:rPr>
              <a:t> </a:t>
            </a:r>
            <a:r>
              <a:rPr lang="en-GB" sz="2400">
                <a:latin typeface="+mn-lt"/>
                <a:ea typeface="+mn-lt"/>
                <a:cs typeface="+mn-lt"/>
              </a:rPr>
              <a:t>more likely to improve at their next Ofsted inspection</a:t>
            </a:r>
            <a:endParaRPr lang="en-US" sz="2400" b="1">
              <a:solidFill>
                <a:srgbClr val="3663F0"/>
              </a:solidFill>
              <a:latin typeface="+mn-lt"/>
              <a:cs typeface="Arial"/>
            </a:endParaRPr>
          </a:p>
          <a:p>
            <a:pPr eaLnBrk="1" hangingPunct="1">
              <a:spcBef>
                <a:spcPts val="0"/>
              </a:spcBef>
              <a:spcAft>
                <a:spcPts val="0"/>
              </a:spcAft>
              <a:defRPr/>
            </a:pPr>
            <a:r>
              <a:rPr lang="en-GB" sz="2200">
                <a:latin typeface="+mn-lt"/>
              </a:rPr>
              <a:t>​</a:t>
            </a:r>
            <a:endParaRPr lang="en-GB" sz="2200">
              <a:latin typeface="+mn-lt"/>
              <a:cs typeface="Arial"/>
            </a:endParaRPr>
          </a:p>
        </p:txBody>
      </p:sp>
      <p:sp>
        <p:nvSpPr>
          <p:cNvPr id="7" name="TextBox 6">
            <a:extLst>
              <a:ext uri="{FF2B5EF4-FFF2-40B4-BE49-F238E27FC236}">
                <a16:creationId xmlns:a16="http://schemas.microsoft.com/office/drawing/2014/main" id="{423C3A0D-157B-6731-CABA-3DC39F83FD33}"/>
              </a:ext>
            </a:extLst>
          </p:cNvPr>
          <p:cNvSpPr txBox="1"/>
          <p:nvPr/>
        </p:nvSpPr>
        <p:spPr>
          <a:xfrm>
            <a:off x="3211513" y="3111500"/>
            <a:ext cx="6907212" cy="1354138"/>
          </a:xfrm>
          <a:prstGeom prst="rect">
            <a:avLst/>
          </a:prstGeom>
          <a:noFill/>
        </p:spPr>
        <p:txBody>
          <a:bodyPr>
            <a:spAutoFit/>
          </a:bodyPr>
          <a:lstStyle/>
          <a:p>
            <a:pPr eaLnBrk="1" fontAlgn="auto" hangingPunct="1">
              <a:spcBef>
                <a:spcPts val="0"/>
              </a:spcBef>
              <a:spcAft>
                <a:spcPts val="0"/>
              </a:spcAft>
              <a:defRPr/>
            </a:pPr>
            <a:r>
              <a:rPr lang="en-GB" sz="4000" b="1">
                <a:solidFill>
                  <a:srgbClr val="3663F0"/>
                </a:solidFill>
                <a:latin typeface="Constantia" panose="02030602050306030303" pitchFamily="18" charset="0"/>
              </a:rPr>
              <a:t>90%</a:t>
            </a:r>
            <a:r>
              <a:rPr lang="en-GB" sz="4000">
                <a:latin typeface="Constantia" panose="02030602050306030303" pitchFamily="18" charset="0"/>
                <a:ea typeface="+mn-lt"/>
                <a:cs typeface="+mn-lt"/>
              </a:rPr>
              <a:t> </a:t>
            </a:r>
            <a:r>
              <a:rPr lang="en-GB" sz="2400">
                <a:latin typeface="+mn-lt"/>
                <a:ea typeface="+mn-lt"/>
                <a:cs typeface="+mn-lt"/>
              </a:rPr>
              <a:t>of teachers say leadership development opportunities encourage them to stay in a school </a:t>
            </a:r>
            <a:endParaRPr lang="en-US" sz="2400" b="1">
              <a:solidFill>
                <a:srgbClr val="3663F0"/>
              </a:solidFill>
              <a:latin typeface="+mn-lt"/>
              <a:cs typeface="Arial" panose="020B0604020202020204"/>
            </a:endParaRPr>
          </a:p>
          <a:p>
            <a:pPr eaLnBrk="1" fontAlgn="auto" hangingPunct="1">
              <a:spcBef>
                <a:spcPts val="0"/>
              </a:spcBef>
              <a:spcAft>
                <a:spcPts val="0"/>
              </a:spcAft>
              <a:defRPr/>
            </a:pPr>
            <a:endParaRPr lang="en-GB">
              <a:latin typeface="+mn-lt"/>
            </a:endParaRPr>
          </a:p>
        </p:txBody>
      </p:sp>
      <p:sp>
        <p:nvSpPr>
          <p:cNvPr id="13" name="Snip Same-side Corner of Rectangle 42">
            <a:extLst>
              <a:ext uri="{FF2B5EF4-FFF2-40B4-BE49-F238E27FC236}">
                <a16:creationId xmlns:a16="http://schemas.microsoft.com/office/drawing/2014/main" id="{59C15564-83F0-AB56-054A-1525F1D95CBD}"/>
              </a:ext>
            </a:extLst>
          </p:cNvPr>
          <p:cNvSpPr/>
          <p:nvPr/>
        </p:nvSpPr>
        <p:spPr>
          <a:xfrm rot="18900000">
            <a:off x="862013" y="2176463"/>
            <a:ext cx="479425" cy="479425"/>
          </a:xfrm>
          <a:prstGeom prst="snip2SameRect">
            <a:avLst>
              <a:gd name="adj1" fmla="val 10328"/>
              <a:gd name="adj2" fmla="val 9016"/>
            </a:avLst>
          </a:prstGeom>
          <a:solidFill>
            <a:srgbClr val="FAC8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5" name="Snip Same-side Corner of Rectangle 42">
            <a:extLst>
              <a:ext uri="{FF2B5EF4-FFF2-40B4-BE49-F238E27FC236}">
                <a16:creationId xmlns:a16="http://schemas.microsoft.com/office/drawing/2014/main" id="{9F7864E8-9829-A4E4-56B8-E5CB56C6FDB9}"/>
              </a:ext>
            </a:extLst>
          </p:cNvPr>
          <p:cNvSpPr/>
          <p:nvPr/>
        </p:nvSpPr>
        <p:spPr>
          <a:xfrm rot="18900000">
            <a:off x="4314825" y="5180013"/>
            <a:ext cx="479425" cy="479425"/>
          </a:xfrm>
          <a:prstGeom prst="snip2SameRect">
            <a:avLst>
              <a:gd name="adj1" fmla="val 10328"/>
              <a:gd name="adj2" fmla="val 9016"/>
            </a:avLst>
          </a:prstGeom>
          <a:solidFill>
            <a:srgbClr val="FAC8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Snip Same-side Corner of Rectangle 42">
            <a:extLst>
              <a:ext uri="{FF2B5EF4-FFF2-40B4-BE49-F238E27FC236}">
                <a16:creationId xmlns:a16="http://schemas.microsoft.com/office/drawing/2014/main" id="{FB586AE9-7F37-6BAB-411C-F82750037321}"/>
              </a:ext>
            </a:extLst>
          </p:cNvPr>
          <p:cNvSpPr/>
          <p:nvPr/>
        </p:nvSpPr>
        <p:spPr>
          <a:xfrm rot="18900000">
            <a:off x="2484438" y="3543300"/>
            <a:ext cx="479425" cy="481013"/>
          </a:xfrm>
          <a:prstGeom prst="snip2SameRect">
            <a:avLst>
              <a:gd name="adj1" fmla="val 10328"/>
              <a:gd name="adj2" fmla="val 9016"/>
            </a:avLst>
          </a:prstGeom>
          <a:solidFill>
            <a:srgbClr val="3663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TextBox 18">
            <a:extLst>
              <a:ext uri="{FF2B5EF4-FFF2-40B4-BE49-F238E27FC236}">
                <a16:creationId xmlns:a16="http://schemas.microsoft.com/office/drawing/2014/main" id="{FF16AACC-026B-609F-9FA1-16296E06389B}"/>
              </a:ext>
            </a:extLst>
          </p:cNvPr>
          <p:cNvSpPr txBox="1"/>
          <p:nvPr/>
        </p:nvSpPr>
        <p:spPr>
          <a:xfrm>
            <a:off x="4997450" y="4695825"/>
            <a:ext cx="6813550" cy="1446213"/>
          </a:xfrm>
          <a:prstGeom prst="rect">
            <a:avLst/>
          </a:prstGeom>
          <a:noFill/>
        </p:spPr>
        <p:txBody>
          <a:bodyPr>
            <a:spAutoFit/>
          </a:bodyPr>
          <a:lstStyle/>
          <a:p>
            <a:pPr eaLnBrk="1" fontAlgn="auto" hangingPunct="1">
              <a:spcBef>
                <a:spcPts val="0"/>
              </a:spcBef>
              <a:spcAft>
                <a:spcPts val="0"/>
              </a:spcAft>
              <a:defRPr/>
            </a:pPr>
            <a:r>
              <a:rPr lang="en-GB" sz="2400">
                <a:latin typeface="+mn-lt"/>
              </a:rPr>
              <a:t>Around</a:t>
            </a:r>
            <a:r>
              <a:rPr lang="en-GB" sz="2400">
                <a:latin typeface="+mn-lt"/>
                <a:ea typeface="+mn-lt"/>
                <a:cs typeface="+mn-lt"/>
              </a:rPr>
              <a:t> </a:t>
            </a:r>
            <a:r>
              <a:rPr lang="en-GB" sz="4000" b="1">
                <a:solidFill>
                  <a:srgbClr val="3663F0"/>
                </a:solidFill>
                <a:latin typeface="Constantia" panose="02030602050306030303" pitchFamily="18" charset="0"/>
              </a:rPr>
              <a:t>850,000</a:t>
            </a:r>
            <a:r>
              <a:rPr lang="en-GB" sz="2400" b="1">
                <a:solidFill>
                  <a:srgbClr val="3663F0"/>
                </a:solidFill>
                <a:latin typeface="+mn-lt"/>
              </a:rPr>
              <a:t> </a:t>
            </a:r>
            <a:r>
              <a:rPr lang="en-GB" sz="2400">
                <a:latin typeface="+mn-lt"/>
                <a:ea typeface="+mn-lt"/>
                <a:cs typeface="+mn-lt"/>
              </a:rPr>
              <a:t>young people are not benefiting from good or outstanding leadership, according to Ofsted</a:t>
            </a:r>
          </a:p>
        </p:txBody>
      </p:sp>
      <p:sp>
        <p:nvSpPr>
          <p:cNvPr id="60424" name="Title 1">
            <a:extLst>
              <a:ext uri="{FF2B5EF4-FFF2-40B4-BE49-F238E27FC236}">
                <a16:creationId xmlns:a16="http://schemas.microsoft.com/office/drawing/2014/main" id="{6B14DD4D-65FD-9569-8983-5E1AB5EF8C70}"/>
              </a:ext>
            </a:extLst>
          </p:cNvPr>
          <p:cNvSpPr txBox="1">
            <a:spLocks noChangeArrowheads="1"/>
          </p:cNvSpPr>
          <p:nvPr/>
        </p:nvSpPr>
        <p:spPr bwMode="auto">
          <a:xfrm>
            <a:off x="684213" y="438150"/>
            <a:ext cx="98742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4400" b="1">
                <a:latin typeface="Constantia" panose="02030602050306030303" pitchFamily="18" charset="0"/>
              </a:rPr>
              <a:t>Why does school leadership matter?</a:t>
            </a:r>
            <a:endParaRPr lang="en-US" altLang="en-US" sz="4800" b="1">
              <a:latin typeface="Constantia" panose="02030602050306030303"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8">
            <a:extLst>
              <a:ext uri="{FF2B5EF4-FFF2-40B4-BE49-F238E27FC236}">
                <a16:creationId xmlns:a16="http://schemas.microsoft.com/office/drawing/2014/main" id="{DA14519A-053F-7843-5506-333F3F824A8F}"/>
              </a:ext>
            </a:extLst>
          </p:cNvPr>
          <p:cNvSpPr>
            <a:spLocks noGrp="1" noChangeArrowheads="1"/>
          </p:cNvSpPr>
          <p:nvPr>
            <p:ph type="title"/>
          </p:nvPr>
        </p:nvSpPr>
        <p:spPr>
          <a:xfrm>
            <a:off x="476250" y="447675"/>
            <a:ext cx="5332413" cy="1370013"/>
          </a:xfrm>
        </p:spPr>
        <p:txBody>
          <a:bodyPr/>
          <a:lstStyle/>
          <a:p>
            <a:r>
              <a:rPr lang="en-GB" altLang="en-US"/>
              <a:t>What can NPQs do for your school?</a:t>
            </a:r>
            <a:br>
              <a:rPr lang="en-GB" altLang="en-US"/>
            </a:br>
            <a:endParaRPr lang="en-GB" altLang="en-US"/>
          </a:p>
        </p:txBody>
      </p:sp>
      <p:sp>
        <p:nvSpPr>
          <p:cNvPr id="61443" name="Slide Number Placeholder 3">
            <a:extLst>
              <a:ext uri="{FF2B5EF4-FFF2-40B4-BE49-F238E27FC236}">
                <a16:creationId xmlns:a16="http://schemas.microsoft.com/office/drawing/2014/main" id="{691FE936-500D-2C23-F83D-8FCE857B7519}"/>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10A3899-A39B-4BD3-BF9E-DB0F3F4464B1}" type="slidenum">
              <a:rPr lang="en-GB" altLang="en-US">
                <a:solidFill>
                  <a:schemeClr val="bg1"/>
                </a:solidFill>
              </a:rPr>
              <a:pPr fontAlgn="base">
                <a:spcBef>
                  <a:spcPct val="0"/>
                </a:spcBef>
                <a:spcAft>
                  <a:spcPct val="0"/>
                </a:spcAft>
              </a:pPr>
              <a:t>7</a:t>
            </a:fld>
            <a:endParaRPr lang="en-GB" altLang="en-US">
              <a:solidFill>
                <a:schemeClr val="bg1"/>
              </a:solidFill>
            </a:endParaRPr>
          </a:p>
        </p:txBody>
      </p:sp>
      <p:sp>
        <p:nvSpPr>
          <p:cNvPr id="12" name="Content Placeholder 11">
            <a:extLst>
              <a:ext uri="{FF2B5EF4-FFF2-40B4-BE49-F238E27FC236}">
                <a16:creationId xmlns:a16="http://schemas.microsoft.com/office/drawing/2014/main" id="{C8B21337-4E3F-9A84-42EC-EBA25D9B2ECE}"/>
              </a:ext>
            </a:extLst>
          </p:cNvPr>
          <p:cNvSpPr>
            <a:spLocks noGrp="1"/>
          </p:cNvSpPr>
          <p:nvPr>
            <p:ph idx="1"/>
          </p:nvPr>
        </p:nvSpPr>
        <p:spPr>
          <a:xfrm>
            <a:off x="519113" y="2149475"/>
            <a:ext cx="4945062" cy="809625"/>
          </a:xfrm>
        </p:spPr>
        <p:txBody>
          <a:bodyPr rtlCol="0">
            <a:normAutofit/>
          </a:bodyPr>
          <a:lstStyle/>
          <a:p>
            <a:pPr>
              <a:defRPr/>
            </a:pPr>
            <a:r>
              <a:rPr lang="en-GB" sz="2200" b="0">
                <a:ea typeface="+mn-lt"/>
                <a:cs typeface="+mn-lt"/>
              </a:rPr>
              <a:t>Great development opportunities and ongoing support...</a:t>
            </a:r>
            <a:endParaRPr lang="en-US" sz="2200" b="0"/>
          </a:p>
          <a:p>
            <a:pPr>
              <a:defRPr/>
            </a:pPr>
            <a:endParaRPr lang="en-GB" sz="2200" b="0"/>
          </a:p>
          <a:p>
            <a:pPr fontAlgn="auto">
              <a:defRPr/>
            </a:pPr>
            <a:endParaRPr lang="en-GB" b="0"/>
          </a:p>
        </p:txBody>
      </p:sp>
      <p:sp>
        <p:nvSpPr>
          <p:cNvPr id="61445" name="Freeform 73">
            <a:extLst>
              <a:ext uri="{FF2B5EF4-FFF2-40B4-BE49-F238E27FC236}">
                <a16:creationId xmlns:a16="http://schemas.microsoft.com/office/drawing/2014/main" id="{43F2D20C-725D-EF6C-D69F-B5E6039E2D0D}"/>
              </a:ext>
            </a:extLst>
          </p:cNvPr>
          <p:cNvSpPr>
            <a:spLocks/>
          </p:cNvSpPr>
          <p:nvPr/>
        </p:nvSpPr>
        <p:spPr bwMode="auto">
          <a:xfrm>
            <a:off x="519113" y="3406775"/>
            <a:ext cx="542925" cy="438150"/>
          </a:xfrm>
          <a:custGeom>
            <a:avLst/>
            <a:gdLst>
              <a:gd name="T0" fmla="*/ 315446 w 1039375"/>
              <a:gd name="T1" fmla="*/ 0 h 839732"/>
              <a:gd name="T2" fmla="*/ 330568 w 1039375"/>
              <a:gd name="T3" fmla="*/ 0 h 839732"/>
              <a:gd name="T4" fmla="*/ 481516 w 1039375"/>
              <a:gd name="T5" fmla="*/ 150931 h 839732"/>
              <a:gd name="T6" fmla="*/ 481644 w 1039375"/>
              <a:gd name="T7" fmla="*/ 150931 h 839732"/>
              <a:gd name="T8" fmla="*/ 542084 w 1039375"/>
              <a:gd name="T9" fmla="*/ 211364 h 839732"/>
              <a:gd name="T10" fmla="*/ 542084 w 1039375"/>
              <a:gd name="T11" fmla="*/ 211493 h 839732"/>
              <a:gd name="T12" fmla="*/ 542084 w 1039375"/>
              <a:gd name="T13" fmla="*/ 226468 h 839732"/>
              <a:gd name="T14" fmla="*/ 542084 w 1039375"/>
              <a:gd name="T15" fmla="*/ 226597 h 839732"/>
              <a:gd name="T16" fmla="*/ 481644 w 1039375"/>
              <a:gd name="T17" fmla="*/ 287030 h 839732"/>
              <a:gd name="T18" fmla="*/ 481516 w 1039375"/>
              <a:gd name="T19" fmla="*/ 287030 h 839732"/>
              <a:gd name="T20" fmla="*/ 330568 w 1039375"/>
              <a:gd name="T21" fmla="*/ 437961 h 839732"/>
              <a:gd name="T22" fmla="*/ 315446 w 1039375"/>
              <a:gd name="T23" fmla="*/ 437961 h 839732"/>
              <a:gd name="T24" fmla="*/ 255022 w 1039375"/>
              <a:gd name="T25" fmla="*/ 377544 h 839732"/>
              <a:gd name="T26" fmla="*/ 255022 w 1039375"/>
              <a:gd name="T27" fmla="*/ 362439 h 839732"/>
              <a:gd name="T28" fmla="*/ 398486 w 1039375"/>
              <a:gd name="T29" fmla="*/ 218980 h 839732"/>
              <a:gd name="T30" fmla="*/ 255022 w 1039375"/>
              <a:gd name="T31" fmla="*/ 75522 h 839732"/>
              <a:gd name="T32" fmla="*/ 255022 w 1039375"/>
              <a:gd name="T33" fmla="*/ 60417 h 839732"/>
              <a:gd name="T34" fmla="*/ 60440 w 1039375"/>
              <a:gd name="T35" fmla="*/ 0 h 839732"/>
              <a:gd name="T36" fmla="*/ 75546 w 1039375"/>
              <a:gd name="T37" fmla="*/ 0 h 839732"/>
              <a:gd name="T38" fmla="*/ 226494 w 1039375"/>
              <a:gd name="T39" fmla="*/ 150931 h 839732"/>
              <a:gd name="T40" fmla="*/ 226638 w 1039375"/>
              <a:gd name="T41" fmla="*/ 150931 h 839732"/>
              <a:gd name="T42" fmla="*/ 287062 w 1039375"/>
              <a:gd name="T43" fmla="*/ 211364 h 839732"/>
              <a:gd name="T44" fmla="*/ 287062 w 1039375"/>
              <a:gd name="T45" fmla="*/ 211493 h 839732"/>
              <a:gd name="T46" fmla="*/ 287062 w 1039375"/>
              <a:gd name="T47" fmla="*/ 226468 h 839732"/>
              <a:gd name="T48" fmla="*/ 287062 w 1039375"/>
              <a:gd name="T49" fmla="*/ 226597 h 839732"/>
              <a:gd name="T50" fmla="*/ 226638 w 1039375"/>
              <a:gd name="T51" fmla="*/ 287030 h 839732"/>
              <a:gd name="T52" fmla="*/ 226494 w 1039375"/>
              <a:gd name="T53" fmla="*/ 287030 h 839732"/>
              <a:gd name="T54" fmla="*/ 75546 w 1039375"/>
              <a:gd name="T55" fmla="*/ 437961 h 839732"/>
              <a:gd name="T56" fmla="*/ 60440 w 1039375"/>
              <a:gd name="T57" fmla="*/ 437961 h 839732"/>
              <a:gd name="T58" fmla="*/ 0 w 1039375"/>
              <a:gd name="T59" fmla="*/ 377544 h 839732"/>
              <a:gd name="T60" fmla="*/ 0 w 1039375"/>
              <a:gd name="T61" fmla="*/ 362439 h 839732"/>
              <a:gd name="T62" fmla="*/ 143464 w 1039375"/>
              <a:gd name="T63" fmla="*/ 218980 h 839732"/>
              <a:gd name="T64" fmla="*/ 0 w 1039375"/>
              <a:gd name="T65" fmla="*/ 75522 h 839732"/>
              <a:gd name="T66" fmla="*/ 0 w 1039375"/>
              <a:gd name="T67" fmla="*/ 60417 h 8397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9375" h="839732">
                <a:moveTo>
                  <a:pt x="604826" y="0"/>
                </a:moveTo>
                <a:lnTo>
                  <a:pt x="633821" y="0"/>
                </a:lnTo>
                <a:lnTo>
                  <a:pt x="923243" y="289390"/>
                </a:lnTo>
                <a:lnTo>
                  <a:pt x="923489" y="289390"/>
                </a:lnTo>
                <a:lnTo>
                  <a:pt x="1039375" y="405263"/>
                </a:lnTo>
                <a:lnTo>
                  <a:pt x="1039375" y="405509"/>
                </a:lnTo>
                <a:lnTo>
                  <a:pt x="1039375" y="434223"/>
                </a:lnTo>
                <a:lnTo>
                  <a:pt x="1039375" y="434469"/>
                </a:lnTo>
                <a:lnTo>
                  <a:pt x="923489" y="550342"/>
                </a:lnTo>
                <a:lnTo>
                  <a:pt x="923243" y="550342"/>
                </a:lnTo>
                <a:lnTo>
                  <a:pt x="633821" y="839732"/>
                </a:lnTo>
                <a:lnTo>
                  <a:pt x="604826" y="839732"/>
                </a:lnTo>
                <a:lnTo>
                  <a:pt x="488971" y="723890"/>
                </a:lnTo>
                <a:lnTo>
                  <a:pt x="488971" y="694929"/>
                </a:lnTo>
                <a:lnTo>
                  <a:pt x="764044" y="419866"/>
                </a:lnTo>
                <a:lnTo>
                  <a:pt x="488971" y="144803"/>
                </a:lnTo>
                <a:lnTo>
                  <a:pt x="488971" y="115842"/>
                </a:lnTo>
                <a:lnTo>
                  <a:pt x="604826" y="0"/>
                </a:lnTo>
                <a:close/>
                <a:moveTo>
                  <a:pt x="115886" y="0"/>
                </a:moveTo>
                <a:lnTo>
                  <a:pt x="144850" y="0"/>
                </a:lnTo>
                <a:lnTo>
                  <a:pt x="434272" y="289390"/>
                </a:lnTo>
                <a:lnTo>
                  <a:pt x="434549" y="289390"/>
                </a:lnTo>
                <a:lnTo>
                  <a:pt x="550404" y="405263"/>
                </a:lnTo>
                <a:lnTo>
                  <a:pt x="550404" y="405509"/>
                </a:lnTo>
                <a:lnTo>
                  <a:pt x="550404" y="434223"/>
                </a:lnTo>
                <a:lnTo>
                  <a:pt x="550404" y="434469"/>
                </a:lnTo>
                <a:lnTo>
                  <a:pt x="434549" y="550342"/>
                </a:lnTo>
                <a:lnTo>
                  <a:pt x="434272" y="550342"/>
                </a:lnTo>
                <a:lnTo>
                  <a:pt x="144850" y="839732"/>
                </a:lnTo>
                <a:lnTo>
                  <a:pt x="115886" y="839732"/>
                </a:lnTo>
                <a:lnTo>
                  <a:pt x="0" y="723890"/>
                </a:lnTo>
                <a:lnTo>
                  <a:pt x="0" y="694929"/>
                </a:lnTo>
                <a:lnTo>
                  <a:pt x="275073" y="419866"/>
                </a:lnTo>
                <a:lnTo>
                  <a:pt x="0" y="144803"/>
                </a:lnTo>
                <a:lnTo>
                  <a:pt x="0" y="115842"/>
                </a:lnTo>
                <a:lnTo>
                  <a:pt x="115886" y="0"/>
                </a:lnTo>
                <a:close/>
              </a:path>
            </a:pathLst>
          </a:custGeom>
          <a:solidFill>
            <a:srgbClr val="FAC832"/>
          </a:solidFill>
          <a:ln w="9498" cap="flat">
            <a:solidFill>
              <a:srgbClr val="FAC832"/>
            </a:solidFill>
            <a:prstDash val="solid"/>
            <a:miter lim="800000"/>
            <a:headEnd/>
            <a:tailEnd/>
          </a:ln>
        </p:spPr>
        <p:txBody>
          <a:bodyPr anchor="ctr"/>
          <a:lstStyle/>
          <a:p>
            <a:endParaRPr lang="en-GB"/>
          </a:p>
        </p:txBody>
      </p:sp>
      <p:sp>
        <p:nvSpPr>
          <p:cNvPr id="20" name="Content Placeholder 11">
            <a:extLst>
              <a:ext uri="{FF2B5EF4-FFF2-40B4-BE49-F238E27FC236}">
                <a16:creationId xmlns:a16="http://schemas.microsoft.com/office/drawing/2014/main" id="{A324E081-CA6F-71E5-1B76-8287BFB0CA78}"/>
              </a:ext>
            </a:extLst>
          </p:cNvPr>
          <p:cNvSpPr txBox="1">
            <a:spLocks/>
          </p:cNvSpPr>
          <p:nvPr/>
        </p:nvSpPr>
        <p:spPr>
          <a:xfrm>
            <a:off x="1263650" y="3449638"/>
            <a:ext cx="4494213" cy="2855912"/>
          </a:xfrm>
          <a:prstGeom prst="rect">
            <a:avLst/>
          </a:prstGeom>
        </p:spPr>
        <p:txBody>
          <a:bodyPr lIns="0" tIns="0" rIns="0" bIns="0">
            <a:normAutofit lnSpcReduction="10000"/>
          </a:bodyPr>
          <a:lstStyle>
            <a:lvl1pPr marL="0" indent="0" algn="l" defTabSz="914400" rtl="0" eaLnBrk="1" latinLnBrk="0" hangingPunct="1">
              <a:lnSpc>
                <a:spcPct val="100000"/>
              </a:lnSpc>
              <a:spcBef>
                <a:spcPts val="600"/>
              </a:spcBef>
              <a:spcAft>
                <a:spcPts val="600"/>
              </a:spcAft>
              <a:buFont typeface="Arial" panose="020B0604020202020204" pitchFamily="34" charset="0"/>
              <a:buNone/>
              <a:tabLst/>
              <a:defRPr sz="3200" b="1" kern="1200">
                <a:solidFill>
                  <a:schemeClr val="tx1"/>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tabLst/>
              <a:defRPr sz="3000" kern="1200">
                <a:solidFill>
                  <a:schemeClr val="tx1"/>
                </a:solidFill>
                <a:latin typeface="+mn-lt"/>
                <a:ea typeface="+mn-ea"/>
                <a:cs typeface="+mn-cs"/>
              </a:defRPr>
            </a:lvl2pPr>
            <a:lvl3pPr marL="252000" indent="-252000" algn="l" defTabSz="914400" rtl="0" eaLnBrk="1" latinLnBrk="0" hangingPunct="1">
              <a:lnSpc>
                <a:spcPct val="100000"/>
              </a:lnSpc>
              <a:spcBef>
                <a:spcPts val="0"/>
              </a:spcBef>
              <a:spcAft>
                <a:spcPts val="600"/>
              </a:spcAft>
              <a:buFont typeface="Arial" panose="020B0604020202020204" pitchFamily="34" charset="0"/>
              <a:buChar char="•"/>
              <a:tabLst/>
              <a:defRPr sz="3000" kern="1200">
                <a:solidFill>
                  <a:schemeClr val="tx1"/>
                </a:solidFill>
                <a:latin typeface="+mn-lt"/>
                <a:ea typeface="+mn-ea"/>
                <a:cs typeface="+mn-cs"/>
              </a:defRPr>
            </a:lvl3pPr>
            <a:lvl4pPr marL="594900" indent="-342900" algn="l" defTabSz="914400" rtl="0" eaLnBrk="1" latinLnBrk="0" hangingPunct="1">
              <a:lnSpc>
                <a:spcPct val="100000"/>
              </a:lnSpc>
              <a:spcBef>
                <a:spcPts val="0"/>
              </a:spcBef>
              <a:spcAft>
                <a:spcPts val="600"/>
              </a:spcAft>
              <a:buFont typeface="Courier New" panose="02070309020205020404" pitchFamily="49" charset="0"/>
              <a:buChar char="o"/>
              <a:tabLst/>
              <a:defRPr sz="18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200" b="0"/>
              <a:t>helps teachers thrive</a:t>
            </a:r>
            <a:br>
              <a:rPr lang="en-GB" sz="2200" b="0"/>
            </a:br>
            <a:endParaRPr lang="en-GB" sz="2200" b="0">
              <a:cs typeface="Arial"/>
            </a:endParaRPr>
          </a:p>
          <a:p>
            <a:pPr fontAlgn="auto">
              <a:defRPr/>
            </a:pPr>
            <a:r>
              <a:rPr lang="en-GB" sz="2200" b="0"/>
              <a:t>keeps talented teachers around for the long term</a:t>
            </a:r>
            <a:br>
              <a:rPr lang="en-GB" sz="2200" b="0"/>
            </a:br>
            <a:endParaRPr lang="en-GB" sz="2200" b="0">
              <a:cs typeface="Arial" panose="020B0604020202020204"/>
            </a:endParaRPr>
          </a:p>
          <a:p>
            <a:pPr fontAlgn="auto">
              <a:defRPr/>
            </a:pPr>
            <a:r>
              <a:rPr lang="en-GB" sz="2200" b="0"/>
              <a:t>equips teachers with practical skills that they will bring back to impact your school</a:t>
            </a:r>
            <a:endParaRPr lang="en-GB" sz="2200" b="0">
              <a:cs typeface="Arial" panose="020B0604020202020204"/>
            </a:endParaRPr>
          </a:p>
          <a:p>
            <a:pPr fontAlgn="auto">
              <a:defRPr/>
            </a:pPr>
            <a:endParaRPr lang="en-GB" b="0"/>
          </a:p>
        </p:txBody>
      </p:sp>
      <p:sp>
        <p:nvSpPr>
          <p:cNvPr id="61447" name="Freeform 73">
            <a:extLst>
              <a:ext uri="{FF2B5EF4-FFF2-40B4-BE49-F238E27FC236}">
                <a16:creationId xmlns:a16="http://schemas.microsoft.com/office/drawing/2014/main" id="{7B0C06D6-CAC1-91A9-2BB8-D8F2C8683ED2}"/>
              </a:ext>
            </a:extLst>
          </p:cNvPr>
          <p:cNvSpPr>
            <a:spLocks/>
          </p:cNvSpPr>
          <p:nvPr/>
        </p:nvSpPr>
        <p:spPr bwMode="auto">
          <a:xfrm>
            <a:off x="519113" y="4173538"/>
            <a:ext cx="542925" cy="438150"/>
          </a:xfrm>
          <a:custGeom>
            <a:avLst/>
            <a:gdLst>
              <a:gd name="T0" fmla="*/ 315446 w 1039375"/>
              <a:gd name="T1" fmla="*/ 0 h 839732"/>
              <a:gd name="T2" fmla="*/ 330568 w 1039375"/>
              <a:gd name="T3" fmla="*/ 0 h 839732"/>
              <a:gd name="T4" fmla="*/ 481516 w 1039375"/>
              <a:gd name="T5" fmla="*/ 150931 h 839732"/>
              <a:gd name="T6" fmla="*/ 481644 w 1039375"/>
              <a:gd name="T7" fmla="*/ 150931 h 839732"/>
              <a:gd name="T8" fmla="*/ 542084 w 1039375"/>
              <a:gd name="T9" fmla="*/ 211364 h 839732"/>
              <a:gd name="T10" fmla="*/ 542084 w 1039375"/>
              <a:gd name="T11" fmla="*/ 211493 h 839732"/>
              <a:gd name="T12" fmla="*/ 542084 w 1039375"/>
              <a:gd name="T13" fmla="*/ 226468 h 839732"/>
              <a:gd name="T14" fmla="*/ 542084 w 1039375"/>
              <a:gd name="T15" fmla="*/ 226597 h 839732"/>
              <a:gd name="T16" fmla="*/ 481644 w 1039375"/>
              <a:gd name="T17" fmla="*/ 287030 h 839732"/>
              <a:gd name="T18" fmla="*/ 481516 w 1039375"/>
              <a:gd name="T19" fmla="*/ 287030 h 839732"/>
              <a:gd name="T20" fmla="*/ 330568 w 1039375"/>
              <a:gd name="T21" fmla="*/ 437961 h 839732"/>
              <a:gd name="T22" fmla="*/ 315446 w 1039375"/>
              <a:gd name="T23" fmla="*/ 437961 h 839732"/>
              <a:gd name="T24" fmla="*/ 255022 w 1039375"/>
              <a:gd name="T25" fmla="*/ 377544 h 839732"/>
              <a:gd name="T26" fmla="*/ 255022 w 1039375"/>
              <a:gd name="T27" fmla="*/ 362439 h 839732"/>
              <a:gd name="T28" fmla="*/ 398486 w 1039375"/>
              <a:gd name="T29" fmla="*/ 218980 h 839732"/>
              <a:gd name="T30" fmla="*/ 255022 w 1039375"/>
              <a:gd name="T31" fmla="*/ 75522 h 839732"/>
              <a:gd name="T32" fmla="*/ 255022 w 1039375"/>
              <a:gd name="T33" fmla="*/ 60417 h 839732"/>
              <a:gd name="T34" fmla="*/ 60440 w 1039375"/>
              <a:gd name="T35" fmla="*/ 0 h 839732"/>
              <a:gd name="T36" fmla="*/ 75546 w 1039375"/>
              <a:gd name="T37" fmla="*/ 0 h 839732"/>
              <a:gd name="T38" fmla="*/ 226494 w 1039375"/>
              <a:gd name="T39" fmla="*/ 150931 h 839732"/>
              <a:gd name="T40" fmla="*/ 226638 w 1039375"/>
              <a:gd name="T41" fmla="*/ 150931 h 839732"/>
              <a:gd name="T42" fmla="*/ 287062 w 1039375"/>
              <a:gd name="T43" fmla="*/ 211364 h 839732"/>
              <a:gd name="T44" fmla="*/ 287062 w 1039375"/>
              <a:gd name="T45" fmla="*/ 211493 h 839732"/>
              <a:gd name="T46" fmla="*/ 287062 w 1039375"/>
              <a:gd name="T47" fmla="*/ 226468 h 839732"/>
              <a:gd name="T48" fmla="*/ 287062 w 1039375"/>
              <a:gd name="T49" fmla="*/ 226597 h 839732"/>
              <a:gd name="T50" fmla="*/ 226638 w 1039375"/>
              <a:gd name="T51" fmla="*/ 287030 h 839732"/>
              <a:gd name="T52" fmla="*/ 226494 w 1039375"/>
              <a:gd name="T53" fmla="*/ 287030 h 839732"/>
              <a:gd name="T54" fmla="*/ 75546 w 1039375"/>
              <a:gd name="T55" fmla="*/ 437961 h 839732"/>
              <a:gd name="T56" fmla="*/ 60440 w 1039375"/>
              <a:gd name="T57" fmla="*/ 437961 h 839732"/>
              <a:gd name="T58" fmla="*/ 0 w 1039375"/>
              <a:gd name="T59" fmla="*/ 377544 h 839732"/>
              <a:gd name="T60" fmla="*/ 0 w 1039375"/>
              <a:gd name="T61" fmla="*/ 362439 h 839732"/>
              <a:gd name="T62" fmla="*/ 143464 w 1039375"/>
              <a:gd name="T63" fmla="*/ 218980 h 839732"/>
              <a:gd name="T64" fmla="*/ 0 w 1039375"/>
              <a:gd name="T65" fmla="*/ 75522 h 839732"/>
              <a:gd name="T66" fmla="*/ 0 w 1039375"/>
              <a:gd name="T67" fmla="*/ 60417 h 8397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9375" h="839732">
                <a:moveTo>
                  <a:pt x="604826" y="0"/>
                </a:moveTo>
                <a:lnTo>
                  <a:pt x="633821" y="0"/>
                </a:lnTo>
                <a:lnTo>
                  <a:pt x="923243" y="289390"/>
                </a:lnTo>
                <a:lnTo>
                  <a:pt x="923489" y="289390"/>
                </a:lnTo>
                <a:lnTo>
                  <a:pt x="1039375" y="405263"/>
                </a:lnTo>
                <a:lnTo>
                  <a:pt x="1039375" y="405509"/>
                </a:lnTo>
                <a:lnTo>
                  <a:pt x="1039375" y="434223"/>
                </a:lnTo>
                <a:lnTo>
                  <a:pt x="1039375" y="434469"/>
                </a:lnTo>
                <a:lnTo>
                  <a:pt x="923489" y="550342"/>
                </a:lnTo>
                <a:lnTo>
                  <a:pt x="923243" y="550342"/>
                </a:lnTo>
                <a:lnTo>
                  <a:pt x="633821" y="839732"/>
                </a:lnTo>
                <a:lnTo>
                  <a:pt x="604826" y="839732"/>
                </a:lnTo>
                <a:lnTo>
                  <a:pt x="488971" y="723890"/>
                </a:lnTo>
                <a:lnTo>
                  <a:pt x="488971" y="694929"/>
                </a:lnTo>
                <a:lnTo>
                  <a:pt x="764044" y="419866"/>
                </a:lnTo>
                <a:lnTo>
                  <a:pt x="488971" y="144803"/>
                </a:lnTo>
                <a:lnTo>
                  <a:pt x="488971" y="115842"/>
                </a:lnTo>
                <a:lnTo>
                  <a:pt x="604826" y="0"/>
                </a:lnTo>
                <a:close/>
                <a:moveTo>
                  <a:pt x="115886" y="0"/>
                </a:moveTo>
                <a:lnTo>
                  <a:pt x="144850" y="0"/>
                </a:lnTo>
                <a:lnTo>
                  <a:pt x="434272" y="289390"/>
                </a:lnTo>
                <a:lnTo>
                  <a:pt x="434549" y="289390"/>
                </a:lnTo>
                <a:lnTo>
                  <a:pt x="550404" y="405263"/>
                </a:lnTo>
                <a:lnTo>
                  <a:pt x="550404" y="405509"/>
                </a:lnTo>
                <a:lnTo>
                  <a:pt x="550404" y="434223"/>
                </a:lnTo>
                <a:lnTo>
                  <a:pt x="550404" y="434469"/>
                </a:lnTo>
                <a:lnTo>
                  <a:pt x="434549" y="550342"/>
                </a:lnTo>
                <a:lnTo>
                  <a:pt x="434272" y="550342"/>
                </a:lnTo>
                <a:lnTo>
                  <a:pt x="144850" y="839732"/>
                </a:lnTo>
                <a:lnTo>
                  <a:pt x="115886" y="839732"/>
                </a:lnTo>
                <a:lnTo>
                  <a:pt x="0" y="723890"/>
                </a:lnTo>
                <a:lnTo>
                  <a:pt x="0" y="694929"/>
                </a:lnTo>
                <a:lnTo>
                  <a:pt x="275073" y="419866"/>
                </a:lnTo>
                <a:lnTo>
                  <a:pt x="0" y="144803"/>
                </a:lnTo>
                <a:lnTo>
                  <a:pt x="0" y="115842"/>
                </a:lnTo>
                <a:lnTo>
                  <a:pt x="115886" y="0"/>
                </a:lnTo>
                <a:close/>
              </a:path>
            </a:pathLst>
          </a:custGeom>
          <a:solidFill>
            <a:srgbClr val="FAC832"/>
          </a:solidFill>
          <a:ln w="9498" cap="flat">
            <a:solidFill>
              <a:srgbClr val="FAC832"/>
            </a:solidFill>
            <a:prstDash val="solid"/>
            <a:miter lim="800000"/>
            <a:headEnd/>
            <a:tailEnd/>
          </a:ln>
        </p:spPr>
        <p:txBody>
          <a:bodyPr anchor="ctr"/>
          <a:lstStyle/>
          <a:p>
            <a:endParaRPr lang="en-GB"/>
          </a:p>
        </p:txBody>
      </p:sp>
      <p:sp>
        <p:nvSpPr>
          <p:cNvPr id="61448" name="Freeform 73">
            <a:extLst>
              <a:ext uri="{FF2B5EF4-FFF2-40B4-BE49-F238E27FC236}">
                <a16:creationId xmlns:a16="http://schemas.microsoft.com/office/drawing/2014/main" id="{4BD97C8E-7921-01E4-170A-6F5B371CD0B1}"/>
              </a:ext>
            </a:extLst>
          </p:cNvPr>
          <p:cNvSpPr>
            <a:spLocks/>
          </p:cNvSpPr>
          <p:nvPr/>
        </p:nvSpPr>
        <p:spPr bwMode="auto">
          <a:xfrm>
            <a:off x="519113" y="5233988"/>
            <a:ext cx="542925" cy="438150"/>
          </a:xfrm>
          <a:custGeom>
            <a:avLst/>
            <a:gdLst>
              <a:gd name="T0" fmla="*/ 315446 w 1039375"/>
              <a:gd name="T1" fmla="*/ 0 h 839732"/>
              <a:gd name="T2" fmla="*/ 330568 w 1039375"/>
              <a:gd name="T3" fmla="*/ 0 h 839732"/>
              <a:gd name="T4" fmla="*/ 481516 w 1039375"/>
              <a:gd name="T5" fmla="*/ 150931 h 839732"/>
              <a:gd name="T6" fmla="*/ 481644 w 1039375"/>
              <a:gd name="T7" fmla="*/ 150931 h 839732"/>
              <a:gd name="T8" fmla="*/ 542084 w 1039375"/>
              <a:gd name="T9" fmla="*/ 211364 h 839732"/>
              <a:gd name="T10" fmla="*/ 542084 w 1039375"/>
              <a:gd name="T11" fmla="*/ 211493 h 839732"/>
              <a:gd name="T12" fmla="*/ 542084 w 1039375"/>
              <a:gd name="T13" fmla="*/ 226468 h 839732"/>
              <a:gd name="T14" fmla="*/ 542084 w 1039375"/>
              <a:gd name="T15" fmla="*/ 226597 h 839732"/>
              <a:gd name="T16" fmla="*/ 481644 w 1039375"/>
              <a:gd name="T17" fmla="*/ 287030 h 839732"/>
              <a:gd name="T18" fmla="*/ 481516 w 1039375"/>
              <a:gd name="T19" fmla="*/ 287030 h 839732"/>
              <a:gd name="T20" fmla="*/ 330568 w 1039375"/>
              <a:gd name="T21" fmla="*/ 437961 h 839732"/>
              <a:gd name="T22" fmla="*/ 315446 w 1039375"/>
              <a:gd name="T23" fmla="*/ 437961 h 839732"/>
              <a:gd name="T24" fmla="*/ 255022 w 1039375"/>
              <a:gd name="T25" fmla="*/ 377544 h 839732"/>
              <a:gd name="T26" fmla="*/ 255022 w 1039375"/>
              <a:gd name="T27" fmla="*/ 362439 h 839732"/>
              <a:gd name="T28" fmla="*/ 398486 w 1039375"/>
              <a:gd name="T29" fmla="*/ 218980 h 839732"/>
              <a:gd name="T30" fmla="*/ 255022 w 1039375"/>
              <a:gd name="T31" fmla="*/ 75522 h 839732"/>
              <a:gd name="T32" fmla="*/ 255022 w 1039375"/>
              <a:gd name="T33" fmla="*/ 60417 h 839732"/>
              <a:gd name="T34" fmla="*/ 60440 w 1039375"/>
              <a:gd name="T35" fmla="*/ 0 h 839732"/>
              <a:gd name="T36" fmla="*/ 75546 w 1039375"/>
              <a:gd name="T37" fmla="*/ 0 h 839732"/>
              <a:gd name="T38" fmla="*/ 226494 w 1039375"/>
              <a:gd name="T39" fmla="*/ 150931 h 839732"/>
              <a:gd name="T40" fmla="*/ 226638 w 1039375"/>
              <a:gd name="T41" fmla="*/ 150931 h 839732"/>
              <a:gd name="T42" fmla="*/ 287062 w 1039375"/>
              <a:gd name="T43" fmla="*/ 211364 h 839732"/>
              <a:gd name="T44" fmla="*/ 287062 w 1039375"/>
              <a:gd name="T45" fmla="*/ 211493 h 839732"/>
              <a:gd name="T46" fmla="*/ 287062 w 1039375"/>
              <a:gd name="T47" fmla="*/ 226468 h 839732"/>
              <a:gd name="T48" fmla="*/ 287062 w 1039375"/>
              <a:gd name="T49" fmla="*/ 226597 h 839732"/>
              <a:gd name="T50" fmla="*/ 226638 w 1039375"/>
              <a:gd name="T51" fmla="*/ 287030 h 839732"/>
              <a:gd name="T52" fmla="*/ 226494 w 1039375"/>
              <a:gd name="T53" fmla="*/ 287030 h 839732"/>
              <a:gd name="T54" fmla="*/ 75546 w 1039375"/>
              <a:gd name="T55" fmla="*/ 437961 h 839732"/>
              <a:gd name="T56" fmla="*/ 60440 w 1039375"/>
              <a:gd name="T57" fmla="*/ 437961 h 839732"/>
              <a:gd name="T58" fmla="*/ 0 w 1039375"/>
              <a:gd name="T59" fmla="*/ 377544 h 839732"/>
              <a:gd name="T60" fmla="*/ 0 w 1039375"/>
              <a:gd name="T61" fmla="*/ 362439 h 839732"/>
              <a:gd name="T62" fmla="*/ 143464 w 1039375"/>
              <a:gd name="T63" fmla="*/ 218980 h 839732"/>
              <a:gd name="T64" fmla="*/ 0 w 1039375"/>
              <a:gd name="T65" fmla="*/ 75522 h 839732"/>
              <a:gd name="T66" fmla="*/ 0 w 1039375"/>
              <a:gd name="T67" fmla="*/ 60417 h 8397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9375" h="839732">
                <a:moveTo>
                  <a:pt x="604826" y="0"/>
                </a:moveTo>
                <a:lnTo>
                  <a:pt x="633821" y="0"/>
                </a:lnTo>
                <a:lnTo>
                  <a:pt x="923243" y="289390"/>
                </a:lnTo>
                <a:lnTo>
                  <a:pt x="923489" y="289390"/>
                </a:lnTo>
                <a:lnTo>
                  <a:pt x="1039375" y="405263"/>
                </a:lnTo>
                <a:lnTo>
                  <a:pt x="1039375" y="405509"/>
                </a:lnTo>
                <a:lnTo>
                  <a:pt x="1039375" y="434223"/>
                </a:lnTo>
                <a:lnTo>
                  <a:pt x="1039375" y="434469"/>
                </a:lnTo>
                <a:lnTo>
                  <a:pt x="923489" y="550342"/>
                </a:lnTo>
                <a:lnTo>
                  <a:pt x="923243" y="550342"/>
                </a:lnTo>
                <a:lnTo>
                  <a:pt x="633821" y="839732"/>
                </a:lnTo>
                <a:lnTo>
                  <a:pt x="604826" y="839732"/>
                </a:lnTo>
                <a:lnTo>
                  <a:pt x="488971" y="723890"/>
                </a:lnTo>
                <a:lnTo>
                  <a:pt x="488971" y="694929"/>
                </a:lnTo>
                <a:lnTo>
                  <a:pt x="764044" y="419866"/>
                </a:lnTo>
                <a:lnTo>
                  <a:pt x="488971" y="144803"/>
                </a:lnTo>
                <a:lnTo>
                  <a:pt x="488971" y="115842"/>
                </a:lnTo>
                <a:lnTo>
                  <a:pt x="604826" y="0"/>
                </a:lnTo>
                <a:close/>
                <a:moveTo>
                  <a:pt x="115886" y="0"/>
                </a:moveTo>
                <a:lnTo>
                  <a:pt x="144850" y="0"/>
                </a:lnTo>
                <a:lnTo>
                  <a:pt x="434272" y="289390"/>
                </a:lnTo>
                <a:lnTo>
                  <a:pt x="434549" y="289390"/>
                </a:lnTo>
                <a:lnTo>
                  <a:pt x="550404" y="405263"/>
                </a:lnTo>
                <a:lnTo>
                  <a:pt x="550404" y="405509"/>
                </a:lnTo>
                <a:lnTo>
                  <a:pt x="550404" y="434223"/>
                </a:lnTo>
                <a:lnTo>
                  <a:pt x="550404" y="434469"/>
                </a:lnTo>
                <a:lnTo>
                  <a:pt x="434549" y="550342"/>
                </a:lnTo>
                <a:lnTo>
                  <a:pt x="434272" y="550342"/>
                </a:lnTo>
                <a:lnTo>
                  <a:pt x="144850" y="839732"/>
                </a:lnTo>
                <a:lnTo>
                  <a:pt x="115886" y="839732"/>
                </a:lnTo>
                <a:lnTo>
                  <a:pt x="0" y="723890"/>
                </a:lnTo>
                <a:lnTo>
                  <a:pt x="0" y="694929"/>
                </a:lnTo>
                <a:lnTo>
                  <a:pt x="275073" y="419866"/>
                </a:lnTo>
                <a:lnTo>
                  <a:pt x="0" y="144803"/>
                </a:lnTo>
                <a:lnTo>
                  <a:pt x="0" y="115842"/>
                </a:lnTo>
                <a:lnTo>
                  <a:pt x="115886" y="0"/>
                </a:lnTo>
                <a:close/>
              </a:path>
            </a:pathLst>
          </a:custGeom>
          <a:solidFill>
            <a:srgbClr val="FAC832"/>
          </a:solidFill>
          <a:ln w="9498" cap="flat">
            <a:solidFill>
              <a:srgbClr val="FAC832"/>
            </a:solidFill>
            <a:prstDash val="solid"/>
            <a:miter lim="800000"/>
            <a:headEnd/>
            <a:tailEnd/>
          </a:ln>
        </p:spPr>
        <p:txBody>
          <a:bodyPr anchor="ctr"/>
          <a:lstStyle/>
          <a:p>
            <a:endParaRPr lang="en-GB"/>
          </a:p>
        </p:txBody>
      </p:sp>
      <p:pic>
        <p:nvPicPr>
          <p:cNvPr id="61449" name="Picture 5" descr="A close-up of a child and a child&#10;&#10;Description automatically generated">
            <a:extLst>
              <a:ext uri="{FF2B5EF4-FFF2-40B4-BE49-F238E27FC236}">
                <a16:creationId xmlns:a16="http://schemas.microsoft.com/office/drawing/2014/main" id="{D3FD61E9-8867-B2CA-8363-C89BAE78A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275" y="-44450"/>
            <a:ext cx="6181725"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A child holding a hula hoop&#10;&#10;Description automatically generated">
            <a:extLst>
              <a:ext uri="{FF2B5EF4-FFF2-40B4-BE49-F238E27FC236}">
                <a16:creationId xmlns:a16="http://schemas.microsoft.com/office/drawing/2014/main" id="{15E10E38-CB1F-007A-47CF-2362BA857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CDFADEDD-6C9D-14EF-E8A2-992DEAD6E00F}"/>
              </a:ext>
            </a:extLst>
          </p:cNvPr>
          <p:cNvSpPr txBox="1">
            <a:spLocks/>
          </p:cNvSpPr>
          <p:nvPr/>
        </p:nvSpPr>
        <p:spPr>
          <a:xfrm>
            <a:off x="989013" y="1524000"/>
            <a:ext cx="5106987" cy="4470400"/>
          </a:xfrm>
          <a:prstGeom prst="rect">
            <a:avLst/>
          </a:prstGeom>
        </p:spPr>
        <p:txBody>
          <a:bodyPr lIns="0" tIns="0" rIns="0" bIns="0"/>
          <a:lstStyle>
            <a:lvl1pPr marL="0" indent="0" algn="l" defTabSz="914400" rtl="0" eaLnBrk="1" latinLnBrk="0" hangingPunct="1">
              <a:lnSpc>
                <a:spcPct val="90000"/>
              </a:lnSpc>
              <a:spcBef>
                <a:spcPts val="600"/>
              </a:spcBef>
              <a:spcAft>
                <a:spcPts val="600"/>
              </a:spcAft>
              <a:buFont typeface="Arial" panose="020B0604020202020204" pitchFamily="34" charset="0"/>
              <a:buNone/>
              <a:tabLst/>
              <a:defRPr sz="2200" b="1"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Font typeface="Arial" panose="020B0604020202020204" pitchFamily="34" charset="0"/>
              <a:buNone/>
              <a:tabLst/>
              <a:defRPr sz="2200" kern="1200">
                <a:solidFill>
                  <a:schemeClr val="tx1"/>
                </a:solidFill>
                <a:latin typeface="+mn-lt"/>
                <a:ea typeface="+mn-ea"/>
                <a:cs typeface="+mn-cs"/>
              </a:defRPr>
            </a:lvl2pPr>
            <a:lvl3pPr marL="252000" indent="-252000" algn="l" defTabSz="914400" rtl="0" eaLnBrk="1" latinLnBrk="0" hangingPunct="1">
              <a:lnSpc>
                <a:spcPct val="90000"/>
              </a:lnSpc>
              <a:spcBef>
                <a:spcPts val="0"/>
              </a:spcBef>
              <a:spcAft>
                <a:spcPts val="600"/>
              </a:spcAft>
              <a:buFont typeface="System Font Regular"/>
              <a:buChar char="–"/>
              <a:tabLst/>
              <a:defRPr sz="2200" kern="1200">
                <a:solidFill>
                  <a:schemeClr val="tx1"/>
                </a:solidFill>
                <a:latin typeface="+mn-lt"/>
                <a:ea typeface="+mn-ea"/>
                <a:cs typeface="+mn-cs"/>
              </a:defRPr>
            </a:lvl3pPr>
            <a:lvl4pPr marL="504000" indent="-252000" algn="l" defTabSz="914400" rtl="0" eaLnBrk="1" latinLnBrk="0" hangingPunct="1">
              <a:lnSpc>
                <a:spcPct val="90000"/>
              </a:lnSpc>
              <a:spcBef>
                <a:spcPts val="0"/>
              </a:spcBef>
              <a:spcAft>
                <a:spcPts val="600"/>
              </a:spcAft>
              <a:buFont typeface="System Font Regular"/>
              <a:buChar char="–"/>
              <a:tabLst/>
              <a:defRPr sz="18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b="0">
                <a:cs typeface="Arial"/>
              </a:rPr>
              <a:t>Broaden and deepen </a:t>
            </a:r>
            <a:r>
              <a:rPr lang="en-GB">
                <a:cs typeface="Arial"/>
              </a:rPr>
              <a:t>expertise</a:t>
            </a:r>
            <a:r>
              <a:rPr lang="en-GB" b="0">
                <a:cs typeface="Arial"/>
              </a:rPr>
              <a:t> in your </a:t>
            </a:r>
            <a:br>
              <a:rPr lang="en-GB" b="0">
                <a:cs typeface="Arial"/>
              </a:rPr>
            </a:br>
            <a:r>
              <a:rPr lang="en-GB" b="0">
                <a:cs typeface="Arial"/>
              </a:rPr>
              <a:t>specialist area</a:t>
            </a:r>
            <a:endParaRPr lang="en-US" b="0">
              <a:ea typeface="+mn-lt"/>
              <a:cs typeface="+mn-lt"/>
            </a:endParaRPr>
          </a:p>
          <a:p>
            <a:pPr fontAlgn="auto">
              <a:defRPr/>
            </a:pPr>
            <a:r>
              <a:rPr lang="en-GB" b="0">
                <a:cs typeface="Arial"/>
              </a:rPr>
              <a:t>High-quality, </a:t>
            </a:r>
            <a:r>
              <a:rPr lang="en-GB">
                <a:cs typeface="Arial"/>
              </a:rPr>
              <a:t>evidence-led training</a:t>
            </a:r>
            <a:r>
              <a:rPr lang="en-GB" b="0">
                <a:cs typeface="Arial"/>
              </a:rPr>
              <a:t> designed by education experts and school leaders</a:t>
            </a:r>
            <a:endParaRPr lang="en-US" b="0">
              <a:ea typeface="+mn-lt"/>
              <a:cs typeface="+mn-lt"/>
            </a:endParaRPr>
          </a:p>
          <a:p>
            <a:pPr fontAlgn="auto">
              <a:defRPr/>
            </a:pPr>
            <a:r>
              <a:rPr lang="en-GB" b="0">
                <a:cs typeface="Arial"/>
              </a:rPr>
              <a:t>Strengthen </a:t>
            </a:r>
            <a:r>
              <a:rPr lang="en-GB">
                <a:cs typeface="Arial"/>
              </a:rPr>
              <a:t>leadership and culture</a:t>
            </a:r>
            <a:r>
              <a:rPr lang="en-GB" b="0">
                <a:cs typeface="Arial"/>
              </a:rPr>
              <a:t> in </a:t>
            </a:r>
            <a:br>
              <a:rPr lang="en-GB" b="0">
                <a:cs typeface="Arial"/>
              </a:rPr>
            </a:br>
            <a:r>
              <a:rPr lang="en-GB" b="0">
                <a:cs typeface="Arial"/>
              </a:rPr>
              <a:t>your school</a:t>
            </a:r>
            <a:endParaRPr lang="en-US" b="0">
              <a:ea typeface="+mn-lt"/>
              <a:cs typeface="+mn-lt"/>
            </a:endParaRPr>
          </a:p>
          <a:p>
            <a:pPr fontAlgn="auto">
              <a:defRPr/>
            </a:pPr>
            <a:r>
              <a:rPr lang="en-GB">
                <a:cs typeface="Arial"/>
              </a:rPr>
              <a:t>Flexible</a:t>
            </a:r>
            <a:r>
              <a:rPr lang="en-GB" b="0">
                <a:cs typeface="Arial"/>
              </a:rPr>
              <a:t> training that fits around your schedule and prior knowledge</a:t>
            </a:r>
            <a:endParaRPr lang="en-US" b="0">
              <a:ea typeface="+mn-lt"/>
              <a:cs typeface="+mn-lt"/>
            </a:endParaRPr>
          </a:p>
          <a:p>
            <a:pPr fontAlgn="auto">
              <a:defRPr/>
            </a:pPr>
            <a:r>
              <a:rPr lang="en-GB" b="0">
                <a:cs typeface="Arial"/>
              </a:rPr>
              <a:t>Free </a:t>
            </a:r>
            <a:r>
              <a:rPr lang="en-GB">
                <a:cs typeface="Arial"/>
              </a:rPr>
              <a:t>one-to-one support</a:t>
            </a:r>
            <a:r>
              <a:rPr lang="en-GB" b="0">
                <a:cs typeface="Arial"/>
              </a:rPr>
              <a:t> and funding options for schools most in need</a:t>
            </a:r>
            <a:endParaRPr lang="en-US" b="0">
              <a:ea typeface="+mn-lt"/>
              <a:cs typeface="+mn-lt"/>
            </a:endParaRPr>
          </a:p>
          <a:p>
            <a:pPr fontAlgn="auto">
              <a:defRPr/>
            </a:pPr>
            <a:r>
              <a:rPr lang="en-GB" b="0">
                <a:cs typeface="Arial"/>
              </a:rPr>
              <a:t>Join a passionate </a:t>
            </a:r>
            <a:r>
              <a:rPr lang="en-GB">
                <a:cs typeface="Arial"/>
              </a:rPr>
              <a:t>network</a:t>
            </a:r>
            <a:r>
              <a:rPr lang="en-GB" b="0">
                <a:cs typeface="Arial"/>
              </a:rPr>
              <a:t> striving for educational equality</a:t>
            </a:r>
            <a:endParaRPr lang="en-GB"/>
          </a:p>
        </p:txBody>
      </p:sp>
      <p:sp>
        <p:nvSpPr>
          <p:cNvPr id="62468" name="Freeform 68">
            <a:extLst>
              <a:ext uri="{FF2B5EF4-FFF2-40B4-BE49-F238E27FC236}">
                <a16:creationId xmlns:a16="http://schemas.microsoft.com/office/drawing/2014/main" id="{18D3FC5B-3961-9AAF-23C6-430D24918EE3}"/>
              </a:ext>
            </a:extLst>
          </p:cNvPr>
          <p:cNvSpPr>
            <a:spLocks/>
          </p:cNvSpPr>
          <p:nvPr/>
        </p:nvSpPr>
        <p:spPr bwMode="auto">
          <a:xfrm>
            <a:off x="330200" y="1487488"/>
            <a:ext cx="396875" cy="315912"/>
          </a:xfrm>
          <a:custGeom>
            <a:avLst/>
            <a:gdLst>
              <a:gd name="T0" fmla="*/ 314434 w 882069"/>
              <a:gd name="T1" fmla="*/ 0 h 702466"/>
              <a:gd name="T2" fmla="*/ 331034 w 882069"/>
              <a:gd name="T3" fmla="*/ 0 h 702466"/>
              <a:gd name="T4" fmla="*/ 397368 w 882069"/>
              <a:gd name="T5" fmla="*/ 66334 h 702466"/>
              <a:gd name="T6" fmla="*/ 397368 w 882069"/>
              <a:gd name="T7" fmla="*/ 82917 h 702466"/>
              <a:gd name="T8" fmla="*/ 232203 w 882069"/>
              <a:gd name="T9" fmla="*/ 248095 h 702466"/>
              <a:gd name="T10" fmla="*/ 232203 w 882069"/>
              <a:gd name="T11" fmla="*/ 250124 h 702466"/>
              <a:gd name="T12" fmla="*/ 165852 w 882069"/>
              <a:gd name="T13" fmla="*/ 316458 h 702466"/>
              <a:gd name="T14" fmla="*/ 149268 w 882069"/>
              <a:gd name="T15" fmla="*/ 316458 h 702466"/>
              <a:gd name="T16" fmla="*/ 0 w 882069"/>
              <a:gd name="T17" fmla="*/ 167190 h 702466"/>
              <a:gd name="T18" fmla="*/ 0 w 882069"/>
              <a:gd name="T19" fmla="*/ 150606 h 702466"/>
              <a:gd name="T20" fmla="*/ 66334 w 882069"/>
              <a:gd name="T21" fmla="*/ 84255 h 702466"/>
              <a:gd name="T22" fmla="*/ 82935 w 882069"/>
              <a:gd name="T23" fmla="*/ 84255 h 702466"/>
              <a:gd name="T24" fmla="*/ 156553 w 882069"/>
              <a:gd name="T25" fmla="*/ 157881 h 7024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2069" h="702466">
                <a:moveTo>
                  <a:pt x="697973" y="0"/>
                </a:moveTo>
                <a:lnTo>
                  <a:pt x="734823" y="0"/>
                </a:lnTo>
                <a:lnTo>
                  <a:pt x="882069" y="147246"/>
                </a:lnTo>
                <a:lnTo>
                  <a:pt x="882069" y="184057"/>
                </a:lnTo>
                <a:lnTo>
                  <a:pt x="515439" y="550716"/>
                </a:lnTo>
                <a:lnTo>
                  <a:pt x="515439" y="555220"/>
                </a:lnTo>
                <a:lnTo>
                  <a:pt x="368154" y="702466"/>
                </a:lnTo>
                <a:lnTo>
                  <a:pt x="331343" y="702466"/>
                </a:lnTo>
                <a:lnTo>
                  <a:pt x="0" y="371124"/>
                </a:lnTo>
                <a:lnTo>
                  <a:pt x="0" y="334312"/>
                </a:lnTo>
                <a:lnTo>
                  <a:pt x="147246" y="187027"/>
                </a:lnTo>
                <a:lnTo>
                  <a:pt x="184097" y="187027"/>
                </a:lnTo>
                <a:lnTo>
                  <a:pt x="347512" y="350461"/>
                </a:lnTo>
                <a:lnTo>
                  <a:pt x="697973" y="0"/>
                </a:lnTo>
                <a:close/>
              </a:path>
            </a:pathLst>
          </a:custGeom>
          <a:solidFill>
            <a:srgbClr val="3663F0"/>
          </a:solidFill>
          <a:ln w="9525" cap="flat">
            <a:solidFill>
              <a:srgbClr val="3663F0"/>
            </a:solidFill>
            <a:prstDash val="solid"/>
            <a:miter lim="800000"/>
            <a:headEnd/>
            <a:tailEnd/>
          </a:ln>
        </p:spPr>
        <p:txBody>
          <a:bodyPr anchor="ctr"/>
          <a:lstStyle/>
          <a:p>
            <a:endParaRPr lang="en-GB"/>
          </a:p>
        </p:txBody>
      </p:sp>
      <p:sp>
        <p:nvSpPr>
          <p:cNvPr id="62469" name="Title 1">
            <a:extLst>
              <a:ext uri="{FF2B5EF4-FFF2-40B4-BE49-F238E27FC236}">
                <a16:creationId xmlns:a16="http://schemas.microsoft.com/office/drawing/2014/main" id="{ED5EC3EC-DB22-D924-773E-FA8EFD3096A6}"/>
              </a:ext>
            </a:extLst>
          </p:cNvPr>
          <p:cNvSpPr txBox="1">
            <a:spLocks noChangeArrowheads="1"/>
          </p:cNvSpPr>
          <p:nvPr/>
        </p:nvSpPr>
        <p:spPr bwMode="auto">
          <a:xfrm>
            <a:off x="303213" y="-12700"/>
            <a:ext cx="65849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5000" b="1">
                <a:latin typeface="Constantia" panose="02030602050306030303" pitchFamily="18" charset="0"/>
              </a:rPr>
              <a:t>Benefits</a:t>
            </a:r>
            <a:endParaRPr lang="en-GB" altLang="en-US" sz="4800" b="1">
              <a:latin typeface="Constantia" panose="02030602050306030303" pitchFamily="18" charset="0"/>
            </a:endParaRPr>
          </a:p>
        </p:txBody>
      </p:sp>
      <p:sp>
        <p:nvSpPr>
          <p:cNvPr id="62470" name="Freeform 68">
            <a:extLst>
              <a:ext uri="{FF2B5EF4-FFF2-40B4-BE49-F238E27FC236}">
                <a16:creationId xmlns:a16="http://schemas.microsoft.com/office/drawing/2014/main" id="{F5B7355B-BA18-FD26-EEF7-F05A129B60AD}"/>
              </a:ext>
            </a:extLst>
          </p:cNvPr>
          <p:cNvSpPr>
            <a:spLocks/>
          </p:cNvSpPr>
          <p:nvPr/>
        </p:nvSpPr>
        <p:spPr bwMode="auto">
          <a:xfrm>
            <a:off x="354013" y="2305050"/>
            <a:ext cx="396875" cy="317500"/>
          </a:xfrm>
          <a:custGeom>
            <a:avLst/>
            <a:gdLst>
              <a:gd name="T0" fmla="*/ 314434 w 882069"/>
              <a:gd name="T1" fmla="*/ 0 h 702466"/>
              <a:gd name="T2" fmla="*/ 331034 w 882069"/>
              <a:gd name="T3" fmla="*/ 0 h 702466"/>
              <a:gd name="T4" fmla="*/ 397368 w 882069"/>
              <a:gd name="T5" fmla="*/ 66334 h 702466"/>
              <a:gd name="T6" fmla="*/ 397368 w 882069"/>
              <a:gd name="T7" fmla="*/ 82917 h 702466"/>
              <a:gd name="T8" fmla="*/ 232203 w 882069"/>
              <a:gd name="T9" fmla="*/ 248095 h 702466"/>
              <a:gd name="T10" fmla="*/ 232203 w 882069"/>
              <a:gd name="T11" fmla="*/ 250124 h 702466"/>
              <a:gd name="T12" fmla="*/ 165852 w 882069"/>
              <a:gd name="T13" fmla="*/ 316458 h 702466"/>
              <a:gd name="T14" fmla="*/ 149268 w 882069"/>
              <a:gd name="T15" fmla="*/ 316458 h 702466"/>
              <a:gd name="T16" fmla="*/ 0 w 882069"/>
              <a:gd name="T17" fmla="*/ 167190 h 702466"/>
              <a:gd name="T18" fmla="*/ 0 w 882069"/>
              <a:gd name="T19" fmla="*/ 150606 h 702466"/>
              <a:gd name="T20" fmla="*/ 66334 w 882069"/>
              <a:gd name="T21" fmla="*/ 84255 h 702466"/>
              <a:gd name="T22" fmla="*/ 82935 w 882069"/>
              <a:gd name="T23" fmla="*/ 84255 h 702466"/>
              <a:gd name="T24" fmla="*/ 156553 w 882069"/>
              <a:gd name="T25" fmla="*/ 157881 h 7024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2069" h="702466">
                <a:moveTo>
                  <a:pt x="697973" y="0"/>
                </a:moveTo>
                <a:lnTo>
                  <a:pt x="734823" y="0"/>
                </a:lnTo>
                <a:lnTo>
                  <a:pt x="882069" y="147246"/>
                </a:lnTo>
                <a:lnTo>
                  <a:pt x="882069" y="184057"/>
                </a:lnTo>
                <a:lnTo>
                  <a:pt x="515439" y="550716"/>
                </a:lnTo>
                <a:lnTo>
                  <a:pt x="515439" y="555220"/>
                </a:lnTo>
                <a:lnTo>
                  <a:pt x="368154" y="702466"/>
                </a:lnTo>
                <a:lnTo>
                  <a:pt x="331343" y="702466"/>
                </a:lnTo>
                <a:lnTo>
                  <a:pt x="0" y="371124"/>
                </a:lnTo>
                <a:lnTo>
                  <a:pt x="0" y="334312"/>
                </a:lnTo>
                <a:lnTo>
                  <a:pt x="147246" y="187027"/>
                </a:lnTo>
                <a:lnTo>
                  <a:pt x="184097" y="187027"/>
                </a:lnTo>
                <a:lnTo>
                  <a:pt x="347512" y="350461"/>
                </a:lnTo>
                <a:lnTo>
                  <a:pt x="697973" y="0"/>
                </a:lnTo>
                <a:close/>
              </a:path>
            </a:pathLst>
          </a:custGeom>
          <a:solidFill>
            <a:srgbClr val="3663F0"/>
          </a:solidFill>
          <a:ln w="9525" cap="flat">
            <a:solidFill>
              <a:srgbClr val="3663F0"/>
            </a:solidFill>
            <a:prstDash val="solid"/>
            <a:miter lim="800000"/>
            <a:headEnd/>
            <a:tailEnd/>
          </a:ln>
        </p:spPr>
        <p:txBody>
          <a:bodyPr anchor="ctr"/>
          <a:lstStyle/>
          <a:p>
            <a:endParaRPr lang="en-GB"/>
          </a:p>
        </p:txBody>
      </p:sp>
      <p:sp>
        <p:nvSpPr>
          <p:cNvPr id="62471" name="Freeform 68">
            <a:extLst>
              <a:ext uri="{FF2B5EF4-FFF2-40B4-BE49-F238E27FC236}">
                <a16:creationId xmlns:a16="http://schemas.microsoft.com/office/drawing/2014/main" id="{9D7DDA8C-AB37-28FD-1045-73D632E0309B}"/>
              </a:ext>
            </a:extLst>
          </p:cNvPr>
          <p:cNvSpPr>
            <a:spLocks/>
          </p:cNvSpPr>
          <p:nvPr/>
        </p:nvSpPr>
        <p:spPr bwMode="auto">
          <a:xfrm>
            <a:off x="346075" y="3335338"/>
            <a:ext cx="396875" cy="315912"/>
          </a:xfrm>
          <a:custGeom>
            <a:avLst/>
            <a:gdLst>
              <a:gd name="T0" fmla="*/ 314434 w 882069"/>
              <a:gd name="T1" fmla="*/ 0 h 702466"/>
              <a:gd name="T2" fmla="*/ 331034 w 882069"/>
              <a:gd name="T3" fmla="*/ 0 h 702466"/>
              <a:gd name="T4" fmla="*/ 397368 w 882069"/>
              <a:gd name="T5" fmla="*/ 66334 h 702466"/>
              <a:gd name="T6" fmla="*/ 397368 w 882069"/>
              <a:gd name="T7" fmla="*/ 82917 h 702466"/>
              <a:gd name="T8" fmla="*/ 232203 w 882069"/>
              <a:gd name="T9" fmla="*/ 248095 h 702466"/>
              <a:gd name="T10" fmla="*/ 232203 w 882069"/>
              <a:gd name="T11" fmla="*/ 250124 h 702466"/>
              <a:gd name="T12" fmla="*/ 165852 w 882069"/>
              <a:gd name="T13" fmla="*/ 316458 h 702466"/>
              <a:gd name="T14" fmla="*/ 149268 w 882069"/>
              <a:gd name="T15" fmla="*/ 316458 h 702466"/>
              <a:gd name="T16" fmla="*/ 0 w 882069"/>
              <a:gd name="T17" fmla="*/ 167190 h 702466"/>
              <a:gd name="T18" fmla="*/ 0 w 882069"/>
              <a:gd name="T19" fmla="*/ 150606 h 702466"/>
              <a:gd name="T20" fmla="*/ 66334 w 882069"/>
              <a:gd name="T21" fmla="*/ 84255 h 702466"/>
              <a:gd name="T22" fmla="*/ 82935 w 882069"/>
              <a:gd name="T23" fmla="*/ 84255 h 702466"/>
              <a:gd name="T24" fmla="*/ 156553 w 882069"/>
              <a:gd name="T25" fmla="*/ 157881 h 7024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2069" h="702466">
                <a:moveTo>
                  <a:pt x="697973" y="0"/>
                </a:moveTo>
                <a:lnTo>
                  <a:pt x="734823" y="0"/>
                </a:lnTo>
                <a:lnTo>
                  <a:pt x="882069" y="147246"/>
                </a:lnTo>
                <a:lnTo>
                  <a:pt x="882069" y="184057"/>
                </a:lnTo>
                <a:lnTo>
                  <a:pt x="515439" y="550716"/>
                </a:lnTo>
                <a:lnTo>
                  <a:pt x="515439" y="555220"/>
                </a:lnTo>
                <a:lnTo>
                  <a:pt x="368154" y="702466"/>
                </a:lnTo>
                <a:lnTo>
                  <a:pt x="331343" y="702466"/>
                </a:lnTo>
                <a:lnTo>
                  <a:pt x="0" y="371124"/>
                </a:lnTo>
                <a:lnTo>
                  <a:pt x="0" y="334312"/>
                </a:lnTo>
                <a:lnTo>
                  <a:pt x="147246" y="187027"/>
                </a:lnTo>
                <a:lnTo>
                  <a:pt x="184097" y="187027"/>
                </a:lnTo>
                <a:lnTo>
                  <a:pt x="347512" y="350461"/>
                </a:lnTo>
                <a:lnTo>
                  <a:pt x="697973" y="0"/>
                </a:lnTo>
                <a:close/>
              </a:path>
            </a:pathLst>
          </a:custGeom>
          <a:solidFill>
            <a:srgbClr val="3663F0"/>
          </a:solidFill>
          <a:ln w="9525" cap="flat">
            <a:solidFill>
              <a:srgbClr val="3663F0"/>
            </a:solidFill>
            <a:prstDash val="solid"/>
            <a:miter lim="800000"/>
            <a:headEnd/>
            <a:tailEnd/>
          </a:ln>
        </p:spPr>
        <p:txBody>
          <a:bodyPr anchor="ctr"/>
          <a:lstStyle/>
          <a:p>
            <a:endParaRPr lang="en-GB"/>
          </a:p>
        </p:txBody>
      </p:sp>
      <p:sp>
        <p:nvSpPr>
          <p:cNvPr id="62472" name="Freeform 68">
            <a:extLst>
              <a:ext uri="{FF2B5EF4-FFF2-40B4-BE49-F238E27FC236}">
                <a16:creationId xmlns:a16="http://schemas.microsoft.com/office/drawing/2014/main" id="{2903A58B-280F-BAD6-93A7-18464A726450}"/>
              </a:ext>
            </a:extLst>
          </p:cNvPr>
          <p:cNvSpPr>
            <a:spLocks/>
          </p:cNvSpPr>
          <p:nvPr/>
        </p:nvSpPr>
        <p:spPr bwMode="auto">
          <a:xfrm>
            <a:off x="330200" y="4087813"/>
            <a:ext cx="396875" cy="315912"/>
          </a:xfrm>
          <a:custGeom>
            <a:avLst/>
            <a:gdLst>
              <a:gd name="T0" fmla="*/ 314434 w 882069"/>
              <a:gd name="T1" fmla="*/ 0 h 702466"/>
              <a:gd name="T2" fmla="*/ 331034 w 882069"/>
              <a:gd name="T3" fmla="*/ 0 h 702466"/>
              <a:gd name="T4" fmla="*/ 397368 w 882069"/>
              <a:gd name="T5" fmla="*/ 66334 h 702466"/>
              <a:gd name="T6" fmla="*/ 397368 w 882069"/>
              <a:gd name="T7" fmla="*/ 82917 h 702466"/>
              <a:gd name="T8" fmla="*/ 232203 w 882069"/>
              <a:gd name="T9" fmla="*/ 248095 h 702466"/>
              <a:gd name="T10" fmla="*/ 232203 w 882069"/>
              <a:gd name="T11" fmla="*/ 250124 h 702466"/>
              <a:gd name="T12" fmla="*/ 165852 w 882069"/>
              <a:gd name="T13" fmla="*/ 316458 h 702466"/>
              <a:gd name="T14" fmla="*/ 149268 w 882069"/>
              <a:gd name="T15" fmla="*/ 316458 h 702466"/>
              <a:gd name="T16" fmla="*/ 0 w 882069"/>
              <a:gd name="T17" fmla="*/ 167190 h 702466"/>
              <a:gd name="T18" fmla="*/ 0 w 882069"/>
              <a:gd name="T19" fmla="*/ 150606 h 702466"/>
              <a:gd name="T20" fmla="*/ 66334 w 882069"/>
              <a:gd name="T21" fmla="*/ 84255 h 702466"/>
              <a:gd name="T22" fmla="*/ 82935 w 882069"/>
              <a:gd name="T23" fmla="*/ 84255 h 702466"/>
              <a:gd name="T24" fmla="*/ 156553 w 882069"/>
              <a:gd name="T25" fmla="*/ 157881 h 7024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2069" h="702466">
                <a:moveTo>
                  <a:pt x="697973" y="0"/>
                </a:moveTo>
                <a:lnTo>
                  <a:pt x="734823" y="0"/>
                </a:lnTo>
                <a:lnTo>
                  <a:pt x="882069" y="147246"/>
                </a:lnTo>
                <a:lnTo>
                  <a:pt x="882069" y="184057"/>
                </a:lnTo>
                <a:lnTo>
                  <a:pt x="515439" y="550716"/>
                </a:lnTo>
                <a:lnTo>
                  <a:pt x="515439" y="555220"/>
                </a:lnTo>
                <a:lnTo>
                  <a:pt x="368154" y="702466"/>
                </a:lnTo>
                <a:lnTo>
                  <a:pt x="331343" y="702466"/>
                </a:lnTo>
                <a:lnTo>
                  <a:pt x="0" y="371124"/>
                </a:lnTo>
                <a:lnTo>
                  <a:pt x="0" y="334312"/>
                </a:lnTo>
                <a:lnTo>
                  <a:pt x="147246" y="187027"/>
                </a:lnTo>
                <a:lnTo>
                  <a:pt x="184097" y="187027"/>
                </a:lnTo>
                <a:lnTo>
                  <a:pt x="347512" y="350461"/>
                </a:lnTo>
                <a:lnTo>
                  <a:pt x="697973" y="0"/>
                </a:lnTo>
                <a:close/>
              </a:path>
            </a:pathLst>
          </a:custGeom>
          <a:solidFill>
            <a:srgbClr val="3663F0"/>
          </a:solidFill>
          <a:ln w="9525" cap="flat">
            <a:solidFill>
              <a:srgbClr val="3663F0"/>
            </a:solidFill>
            <a:prstDash val="solid"/>
            <a:miter lim="800000"/>
            <a:headEnd/>
            <a:tailEnd/>
          </a:ln>
        </p:spPr>
        <p:txBody>
          <a:bodyPr anchor="ctr"/>
          <a:lstStyle/>
          <a:p>
            <a:endParaRPr lang="en-GB"/>
          </a:p>
        </p:txBody>
      </p:sp>
      <p:sp>
        <p:nvSpPr>
          <p:cNvPr id="62473" name="Freeform 68">
            <a:extLst>
              <a:ext uri="{FF2B5EF4-FFF2-40B4-BE49-F238E27FC236}">
                <a16:creationId xmlns:a16="http://schemas.microsoft.com/office/drawing/2014/main" id="{34078F34-5A15-1633-5B1D-A342032D94B9}"/>
              </a:ext>
            </a:extLst>
          </p:cNvPr>
          <p:cNvSpPr>
            <a:spLocks/>
          </p:cNvSpPr>
          <p:nvPr/>
        </p:nvSpPr>
        <p:spPr bwMode="auto">
          <a:xfrm>
            <a:off x="354013" y="4878388"/>
            <a:ext cx="396875" cy="317500"/>
          </a:xfrm>
          <a:custGeom>
            <a:avLst/>
            <a:gdLst>
              <a:gd name="T0" fmla="*/ 314434 w 882069"/>
              <a:gd name="T1" fmla="*/ 0 h 702466"/>
              <a:gd name="T2" fmla="*/ 331034 w 882069"/>
              <a:gd name="T3" fmla="*/ 0 h 702466"/>
              <a:gd name="T4" fmla="*/ 397368 w 882069"/>
              <a:gd name="T5" fmla="*/ 66334 h 702466"/>
              <a:gd name="T6" fmla="*/ 397368 w 882069"/>
              <a:gd name="T7" fmla="*/ 82917 h 702466"/>
              <a:gd name="T8" fmla="*/ 232203 w 882069"/>
              <a:gd name="T9" fmla="*/ 248095 h 702466"/>
              <a:gd name="T10" fmla="*/ 232203 w 882069"/>
              <a:gd name="T11" fmla="*/ 250124 h 702466"/>
              <a:gd name="T12" fmla="*/ 165852 w 882069"/>
              <a:gd name="T13" fmla="*/ 316458 h 702466"/>
              <a:gd name="T14" fmla="*/ 149268 w 882069"/>
              <a:gd name="T15" fmla="*/ 316458 h 702466"/>
              <a:gd name="T16" fmla="*/ 0 w 882069"/>
              <a:gd name="T17" fmla="*/ 167190 h 702466"/>
              <a:gd name="T18" fmla="*/ 0 w 882069"/>
              <a:gd name="T19" fmla="*/ 150606 h 702466"/>
              <a:gd name="T20" fmla="*/ 66334 w 882069"/>
              <a:gd name="T21" fmla="*/ 84255 h 702466"/>
              <a:gd name="T22" fmla="*/ 82935 w 882069"/>
              <a:gd name="T23" fmla="*/ 84255 h 702466"/>
              <a:gd name="T24" fmla="*/ 156553 w 882069"/>
              <a:gd name="T25" fmla="*/ 157881 h 7024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2069" h="702466">
                <a:moveTo>
                  <a:pt x="697973" y="0"/>
                </a:moveTo>
                <a:lnTo>
                  <a:pt x="734823" y="0"/>
                </a:lnTo>
                <a:lnTo>
                  <a:pt x="882069" y="147246"/>
                </a:lnTo>
                <a:lnTo>
                  <a:pt x="882069" y="184057"/>
                </a:lnTo>
                <a:lnTo>
                  <a:pt x="515439" y="550716"/>
                </a:lnTo>
                <a:lnTo>
                  <a:pt x="515439" y="555220"/>
                </a:lnTo>
                <a:lnTo>
                  <a:pt x="368154" y="702466"/>
                </a:lnTo>
                <a:lnTo>
                  <a:pt x="331343" y="702466"/>
                </a:lnTo>
                <a:lnTo>
                  <a:pt x="0" y="371124"/>
                </a:lnTo>
                <a:lnTo>
                  <a:pt x="0" y="334312"/>
                </a:lnTo>
                <a:lnTo>
                  <a:pt x="147246" y="187027"/>
                </a:lnTo>
                <a:lnTo>
                  <a:pt x="184097" y="187027"/>
                </a:lnTo>
                <a:lnTo>
                  <a:pt x="347512" y="350461"/>
                </a:lnTo>
                <a:lnTo>
                  <a:pt x="697973" y="0"/>
                </a:lnTo>
                <a:close/>
              </a:path>
            </a:pathLst>
          </a:custGeom>
          <a:solidFill>
            <a:srgbClr val="3663F0"/>
          </a:solidFill>
          <a:ln w="9525" cap="flat">
            <a:solidFill>
              <a:srgbClr val="3663F0"/>
            </a:solidFill>
            <a:prstDash val="solid"/>
            <a:miter lim="800000"/>
            <a:headEnd/>
            <a:tailEnd/>
          </a:ln>
        </p:spPr>
        <p:txBody>
          <a:bodyPr anchor="ctr"/>
          <a:lstStyle/>
          <a:p>
            <a:endParaRPr lang="en-GB"/>
          </a:p>
        </p:txBody>
      </p:sp>
      <p:sp>
        <p:nvSpPr>
          <p:cNvPr id="62474" name="Freeform 68">
            <a:extLst>
              <a:ext uri="{FF2B5EF4-FFF2-40B4-BE49-F238E27FC236}">
                <a16:creationId xmlns:a16="http://schemas.microsoft.com/office/drawing/2014/main" id="{04DE2669-2B1D-8C05-594E-E3427597BF8D}"/>
              </a:ext>
            </a:extLst>
          </p:cNvPr>
          <p:cNvSpPr>
            <a:spLocks/>
          </p:cNvSpPr>
          <p:nvPr/>
        </p:nvSpPr>
        <p:spPr bwMode="auto">
          <a:xfrm>
            <a:off x="346075" y="5543550"/>
            <a:ext cx="396875" cy="317500"/>
          </a:xfrm>
          <a:custGeom>
            <a:avLst/>
            <a:gdLst>
              <a:gd name="T0" fmla="*/ 314434 w 882069"/>
              <a:gd name="T1" fmla="*/ 0 h 702466"/>
              <a:gd name="T2" fmla="*/ 331034 w 882069"/>
              <a:gd name="T3" fmla="*/ 0 h 702466"/>
              <a:gd name="T4" fmla="*/ 397368 w 882069"/>
              <a:gd name="T5" fmla="*/ 66334 h 702466"/>
              <a:gd name="T6" fmla="*/ 397368 w 882069"/>
              <a:gd name="T7" fmla="*/ 82917 h 702466"/>
              <a:gd name="T8" fmla="*/ 232203 w 882069"/>
              <a:gd name="T9" fmla="*/ 248095 h 702466"/>
              <a:gd name="T10" fmla="*/ 232203 w 882069"/>
              <a:gd name="T11" fmla="*/ 250124 h 702466"/>
              <a:gd name="T12" fmla="*/ 165852 w 882069"/>
              <a:gd name="T13" fmla="*/ 316458 h 702466"/>
              <a:gd name="T14" fmla="*/ 149268 w 882069"/>
              <a:gd name="T15" fmla="*/ 316458 h 702466"/>
              <a:gd name="T16" fmla="*/ 0 w 882069"/>
              <a:gd name="T17" fmla="*/ 167190 h 702466"/>
              <a:gd name="T18" fmla="*/ 0 w 882069"/>
              <a:gd name="T19" fmla="*/ 150606 h 702466"/>
              <a:gd name="T20" fmla="*/ 66334 w 882069"/>
              <a:gd name="T21" fmla="*/ 84255 h 702466"/>
              <a:gd name="T22" fmla="*/ 82935 w 882069"/>
              <a:gd name="T23" fmla="*/ 84255 h 702466"/>
              <a:gd name="T24" fmla="*/ 156553 w 882069"/>
              <a:gd name="T25" fmla="*/ 157881 h 7024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2069" h="702466">
                <a:moveTo>
                  <a:pt x="697973" y="0"/>
                </a:moveTo>
                <a:lnTo>
                  <a:pt x="734823" y="0"/>
                </a:lnTo>
                <a:lnTo>
                  <a:pt x="882069" y="147246"/>
                </a:lnTo>
                <a:lnTo>
                  <a:pt x="882069" y="184057"/>
                </a:lnTo>
                <a:lnTo>
                  <a:pt x="515439" y="550716"/>
                </a:lnTo>
                <a:lnTo>
                  <a:pt x="515439" y="555220"/>
                </a:lnTo>
                <a:lnTo>
                  <a:pt x="368154" y="702466"/>
                </a:lnTo>
                <a:lnTo>
                  <a:pt x="331343" y="702466"/>
                </a:lnTo>
                <a:lnTo>
                  <a:pt x="0" y="371124"/>
                </a:lnTo>
                <a:lnTo>
                  <a:pt x="0" y="334312"/>
                </a:lnTo>
                <a:lnTo>
                  <a:pt x="147246" y="187027"/>
                </a:lnTo>
                <a:lnTo>
                  <a:pt x="184097" y="187027"/>
                </a:lnTo>
                <a:lnTo>
                  <a:pt x="347512" y="350461"/>
                </a:lnTo>
                <a:lnTo>
                  <a:pt x="697973" y="0"/>
                </a:lnTo>
                <a:close/>
              </a:path>
            </a:pathLst>
          </a:custGeom>
          <a:solidFill>
            <a:srgbClr val="3663F0"/>
          </a:solidFill>
          <a:ln w="9525" cap="flat">
            <a:solidFill>
              <a:srgbClr val="3663F0"/>
            </a:solidFill>
            <a:prstDash val="solid"/>
            <a:miter lim="800000"/>
            <a:headEnd/>
            <a:tailEnd/>
          </a:ln>
        </p:spPr>
        <p:txBody>
          <a:bodyPr anchor="ct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8">
            <a:extLst>
              <a:ext uri="{FF2B5EF4-FFF2-40B4-BE49-F238E27FC236}">
                <a16:creationId xmlns:a16="http://schemas.microsoft.com/office/drawing/2014/main" id="{72171127-B6F9-B024-D271-E45C5C2CE245}"/>
              </a:ext>
            </a:extLst>
          </p:cNvPr>
          <p:cNvSpPr>
            <a:spLocks noGrp="1" noChangeArrowheads="1"/>
          </p:cNvSpPr>
          <p:nvPr>
            <p:ph type="title"/>
          </p:nvPr>
        </p:nvSpPr>
        <p:spPr>
          <a:xfrm>
            <a:off x="476250" y="447675"/>
            <a:ext cx="5332413" cy="1370013"/>
          </a:xfrm>
        </p:spPr>
        <p:txBody>
          <a:bodyPr/>
          <a:lstStyle/>
          <a:p>
            <a:r>
              <a:rPr lang="en-GB" altLang="en-US"/>
              <a:t>Funding</a:t>
            </a:r>
            <a:br>
              <a:rPr lang="en-GB" altLang="en-US"/>
            </a:br>
            <a:endParaRPr lang="en-GB" altLang="en-US"/>
          </a:p>
        </p:txBody>
      </p:sp>
      <p:sp>
        <p:nvSpPr>
          <p:cNvPr id="63491" name="TextBox 4">
            <a:extLst>
              <a:ext uri="{FF2B5EF4-FFF2-40B4-BE49-F238E27FC236}">
                <a16:creationId xmlns:a16="http://schemas.microsoft.com/office/drawing/2014/main" id="{BBBD5771-06F8-8953-9B65-2637FCD0B39F}"/>
              </a:ext>
            </a:extLst>
          </p:cNvPr>
          <p:cNvSpPr txBox="1">
            <a:spLocks noChangeArrowheads="1"/>
          </p:cNvSpPr>
          <p:nvPr/>
        </p:nvSpPr>
        <p:spPr bwMode="auto">
          <a:xfrm>
            <a:off x="387350" y="777875"/>
            <a:ext cx="11245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sz="2400">
              <a:solidFill>
                <a:srgbClr val="000000"/>
              </a:solidFill>
              <a:cs typeface="Arial" panose="020B0604020202020204" pitchFamily="34" charset="0"/>
            </a:endParaRPr>
          </a:p>
          <a:p>
            <a:pPr eaLnBrk="1" hangingPunct="1"/>
            <a:r>
              <a:rPr lang="en-GB" altLang="en-US" sz="2200"/>
              <a:t>​</a:t>
            </a:r>
            <a:endParaRPr lang="en-GB" altLang="en-US" sz="2000" b="1">
              <a:cs typeface="Arial" panose="020B0604020202020204" pitchFamily="34" charset="0"/>
            </a:endParaRPr>
          </a:p>
        </p:txBody>
      </p:sp>
      <p:sp>
        <p:nvSpPr>
          <p:cNvPr id="6" name="TextBox 5">
            <a:extLst>
              <a:ext uri="{FF2B5EF4-FFF2-40B4-BE49-F238E27FC236}">
                <a16:creationId xmlns:a16="http://schemas.microsoft.com/office/drawing/2014/main" id="{8B27D844-B8F9-59C3-7181-2A3AAA76CD8D}"/>
              </a:ext>
            </a:extLst>
          </p:cNvPr>
          <p:cNvSpPr txBox="1"/>
          <p:nvPr/>
        </p:nvSpPr>
        <p:spPr>
          <a:xfrm>
            <a:off x="471488" y="1408113"/>
            <a:ext cx="11249025" cy="5018087"/>
          </a:xfrm>
          <a:prstGeom prst="rect">
            <a:avLst/>
          </a:prstGeom>
          <a:noFill/>
        </p:spPr>
        <p:txBody>
          <a:bodyPr lIns="91440" tIns="45720" rIns="91440" bIns="45720" anchor="t">
            <a:spAutoFit/>
          </a:bodyPr>
          <a:lstStyle/>
          <a:p>
            <a:pPr eaLnBrk="1" fontAlgn="auto" hangingPunct="1">
              <a:spcBef>
                <a:spcPts val="0"/>
              </a:spcBef>
              <a:spcAft>
                <a:spcPts val="0"/>
              </a:spcAft>
              <a:defRPr/>
            </a:pPr>
            <a:r>
              <a:rPr lang="en-US" sz="1600" dirty="0">
                <a:latin typeface="+mn-lt"/>
                <a:cs typeface="Arial"/>
              </a:rPr>
              <a:t>NPQ funding for Spring 2025 will continue to be targeted towards those teachers and leaders working in the most challenging schools or educational settings, serving more disadvantaged communities.</a:t>
            </a:r>
          </a:p>
          <a:p>
            <a:pPr eaLnBrk="1" fontAlgn="auto" hangingPunct="1">
              <a:spcBef>
                <a:spcPts val="0"/>
              </a:spcBef>
              <a:spcAft>
                <a:spcPts val="0"/>
              </a:spcAft>
              <a:defRPr/>
            </a:pPr>
            <a:endParaRPr lang="en-US" sz="1600" dirty="0">
              <a:latin typeface="+mn-lt"/>
              <a:cs typeface="Arial"/>
            </a:endParaRPr>
          </a:p>
          <a:p>
            <a:pPr eaLnBrk="1" fontAlgn="auto" hangingPunct="1">
              <a:spcBef>
                <a:spcPts val="0"/>
              </a:spcBef>
              <a:spcAft>
                <a:spcPts val="0"/>
              </a:spcAft>
              <a:defRPr/>
            </a:pPr>
            <a:r>
              <a:rPr lang="en-US" sz="1600" dirty="0">
                <a:latin typeface="+mn-lt"/>
                <a:cs typeface="Arial"/>
              </a:rPr>
              <a:t>Therefore, funding to cover the full NPQ cost will only be available to teachers and leaders from the 50% of schools with the highest proportion of students who attract pupil premium funding. Comparative disadvantage measures will be applied for Early Years and 16-19 educational settings. </a:t>
            </a:r>
          </a:p>
          <a:p>
            <a:pPr eaLnBrk="1" fontAlgn="auto" hangingPunct="1">
              <a:spcBef>
                <a:spcPts val="0"/>
              </a:spcBef>
              <a:spcAft>
                <a:spcPts val="0"/>
              </a:spcAft>
              <a:defRPr/>
            </a:pPr>
            <a:endParaRPr lang="en-US" sz="1600" dirty="0">
              <a:latin typeface="+mn-lt"/>
              <a:cs typeface="Arial"/>
            </a:endParaRPr>
          </a:p>
          <a:p>
            <a:pPr eaLnBrk="1" fontAlgn="auto" hangingPunct="1">
              <a:spcBef>
                <a:spcPts val="0"/>
              </a:spcBef>
              <a:spcAft>
                <a:spcPts val="0"/>
              </a:spcAft>
              <a:defRPr/>
            </a:pPr>
            <a:r>
              <a:rPr lang="en-US" sz="1600" dirty="0">
                <a:latin typeface="+mn-lt"/>
                <a:cs typeface="Arial"/>
              </a:rPr>
              <a:t>There are different criteria for the NPQs below. Funded places will continue to be available to all teachers and leaders from publicly funded schools and settings for the following NPQs:</a:t>
            </a:r>
          </a:p>
          <a:p>
            <a:pPr marL="171450" indent="-171450" eaLnBrk="1" fontAlgn="auto" hangingPunct="1">
              <a:spcBef>
                <a:spcPts val="0"/>
              </a:spcBef>
              <a:spcAft>
                <a:spcPts val="0"/>
              </a:spcAft>
              <a:buFont typeface="Wingdings"/>
              <a:buChar char="q"/>
              <a:defRPr/>
            </a:pPr>
            <a:r>
              <a:rPr lang="en-US" sz="1600" dirty="0">
                <a:latin typeface="+mn-lt"/>
                <a:cs typeface="Arial"/>
              </a:rPr>
              <a:t>Leading Primary Maths</a:t>
            </a:r>
          </a:p>
          <a:p>
            <a:pPr marL="171450" indent="-171450" eaLnBrk="1" fontAlgn="auto" hangingPunct="1">
              <a:spcBef>
                <a:spcPts val="0"/>
              </a:spcBef>
              <a:spcAft>
                <a:spcPts val="0"/>
              </a:spcAft>
              <a:buFont typeface="Wingdings"/>
              <a:buChar char="q"/>
              <a:defRPr/>
            </a:pPr>
            <a:r>
              <a:rPr lang="en-US" sz="1600" dirty="0">
                <a:latin typeface="+mn-lt"/>
                <a:cs typeface="Arial"/>
              </a:rPr>
              <a:t>SENCO</a:t>
            </a:r>
          </a:p>
          <a:p>
            <a:pPr marL="171450" indent="-171450" eaLnBrk="1" fontAlgn="auto" hangingPunct="1">
              <a:spcBef>
                <a:spcPts val="0"/>
              </a:spcBef>
              <a:spcAft>
                <a:spcPts val="0"/>
              </a:spcAft>
              <a:buFont typeface="Wingdings"/>
              <a:buChar char="q"/>
              <a:defRPr/>
            </a:pPr>
            <a:r>
              <a:rPr lang="en-US" sz="1600" dirty="0">
                <a:latin typeface="+mn-lt"/>
                <a:cs typeface="Arial"/>
              </a:rPr>
              <a:t>Headship</a:t>
            </a:r>
          </a:p>
          <a:p>
            <a:pPr marL="171450" indent="-171450" eaLnBrk="1" fontAlgn="auto" hangingPunct="1">
              <a:spcBef>
                <a:spcPts val="0"/>
              </a:spcBef>
              <a:spcAft>
                <a:spcPts val="0"/>
              </a:spcAft>
              <a:buFont typeface="Wingdings"/>
              <a:buChar char="q"/>
              <a:defRPr/>
            </a:pPr>
            <a:r>
              <a:rPr lang="en-US" sz="1600" dirty="0">
                <a:latin typeface="+mn-lt"/>
                <a:cs typeface="Arial"/>
              </a:rPr>
              <a:t>Early Headship Coaching Offer</a:t>
            </a:r>
          </a:p>
          <a:p>
            <a:pPr eaLnBrk="1" fontAlgn="auto" hangingPunct="1">
              <a:spcBef>
                <a:spcPts val="0"/>
              </a:spcBef>
              <a:spcAft>
                <a:spcPts val="0"/>
              </a:spcAft>
              <a:defRPr/>
            </a:pPr>
            <a:endParaRPr lang="en-US" sz="1600" dirty="0">
              <a:latin typeface="+mn-lt"/>
              <a:cs typeface="Arial"/>
            </a:endParaRPr>
          </a:p>
          <a:p>
            <a:pPr eaLnBrk="1" fontAlgn="auto" hangingPunct="1">
              <a:spcBef>
                <a:spcPts val="0"/>
              </a:spcBef>
              <a:spcAft>
                <a:spcPts val="0"/>
              </a:spcAft>
              <a:defRPr/>
            </a:pPr>
            <a:r>
              <a:rPr lang="en-US" sz="1600" dirty="0">
                <a:latin typeface="+mn-lt"/>
                <a:cs typeface="Arial"/>
              </a:rPr>
              <a:t>The DfE have committed to funding up to 10,000 places in total. This encompasses the full suite of NPQs and individuals from both groups outlined above.</a:t>
            </a:r>
          </a:p>
          <a:p>
            <a:pPr eaLnBrk="1" fontAlgn="auto" hangingPunct="1">
              <a:spcBef>
                <a:spcPts val="0"/>
              </a:spcBef>
              <a:spcAft>
                <a:spcPts val="0"/>
              </a:spcAft>
              <a:defRPr/>
            </a:pPr>
            <a:endParaRPr lang="en-US" sz="1600" dirty="0">
              <a:latin typeface="+mn-lt"/>
              <a:cs typeface="Arial"/>
            </a:endParaRPr>
          </a:p>
          <a:p>
            <a:pPr eaLnBrk="1" fontAlgn="auto" hangingPunct="1">
              <a:spcBef>
                <a:spcPts val="0"/>
              </a:spcBef>
              <a:spcAft>
                <a:spcPts val="0"/>
              </a:spcAft>
              <a:defRPr/>
            </a:pPr>
            <a:r>
              <a:rPr lang="en-US" sz="1600" dirty="0">
                <a:latin typeface="+mn-lt"/>
                <a:cs typeface="Arial"/>
              </a:rPr>
              <a:t>For full details, visit </a:t>
            </a:r>
            <a:r>
              <a:rPr lang="en-US" sz="1600" u="sng" dirty="0">
                <a:solidFill>
                  <a:srgbClr val="0563C1"/>
                </a:solidFill>
                <a:latin typeface="+mn-lt"/>
                <a:cs typeface="Arial"/>
                <a:hlinkClick r:id="rId3"/>
              </a:rPr>
              <a:t>Funding for national professional qualifications (NPQs) - GOV.UK (www.gov.uk)</a:t>
            </a:r>
            <a:endParaRPr lang="en-US" sz="1600" u="sng" dirty="0">
              <a:solidFill>
                <a:srgbClr val="0563C1"/>
              </a:solidFill>
              <a:latin typeface="+mn-lt"/>
              <a:cs typeface="Arial"/>
            </a:endParaRPr>
          </a:p>
          <a:p>
            <a:pPr eaLnBrk="1" fontAlgn="auto" hangingPunct="1">
              <a:spcBef>
                <a:spcPts val="0"/>
              </a:spcBef>
              <a:spcAft>
                <a:spcPts val="0"/>
              </a:spcAft>
              <a:defRPr/>
            </a:pPr>
            <a:endParaRPr lang="en-US" sz="1600" dirty="0">
              <a:latin typeface="+mn-lt"/>
              <a:cs typeface="Arial"/>
            </a:endParaRPr>
          </a:p>
          <a:p>
            <a:pPr eaLnBrk="1" fontAlgn="auto" hangingPunct="1">
              <a:spcBef>
                <a:spcPts val="0"/>
              </a:spcBef>
              <a:spcAft>
                <a:spcPts val="0"/>
              </a:spcAft>
              <a:defRPr/>
            </a:pPr>
            <a:r>
              <a:rPr lang="en-US" sz="1600" dirty="0">
                <a:latin typeface="+mn-lt"/>
                <a:cs typeface="Arial"/>
              </a:rPr>
              <a:t>The costs for those not able to access a funded place are provided on the following slides by each individual programme.</a:t>
            </a:r>
          </a:p>
        </p:txBody>
      </p:sp>
    </p:spTree>
  </p:cSld>
  <p:clrMapOvr>
    <a:masterClrMapping/>
  </p:clrMapOvr>
</p:sld>
</file>

<file path=ppt/theme/theme1.xml><?xml version="1.0" encoding="utf-8"?>
<a:theme xmlns:a="http://schemas.openxmlformats.org/drawingml/2006/main" name="Teach First">
  <a:themeElements>
    <a:clrScheme name="Teach First">
      <a:dk1>
        <a:sysClr val="windowText" lastClr="000000"/>
      </a:dk1>
      <a:lt1>
        <a:sysClr val="window" lastClr="FFFFFF"/>
      </a:lt1>
      <a:dk2>
        <a:srgbClr val="3764F0"/>
      </a:dk2>
      <a:lt2>
        <a:srgbClr val="FAC832"/>
      </a:lt2>
      <a:accent1>
        <a:srgbClr val="000000"/>
      </a:accent1>
      <a:accent2>
        <a:srgbClr val="F2F2F2"/>
      </a:accent2>
      <a:accent3>
        <a:srgbClr val="86A2F6"/>
      </a:accent3>
      <a:accent4>
        <a:srgbClr val="FCDE83"/>
      </a:accent4>
      <a:accent5>
        <a:srgbClr val="AFC1F9"/>
      </a:accent5>
      <a:accent6>
        <a:srgbClr val="FDE9AD"/>
      </a:accent6>
      <a:hlink>
        <a:srgbClr val="3764F0"/>
      </a:hlink>
      <a:folHlink>
        <a:srgbClr val="3764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achFirst_Template_v2-2" id="{5F7362E4-DA68-3549-A811-E88F9261DFFA}" vid="{7F233E9B-2770-AA49-88F5-1979A68D71D3}"/>
    </a:ext>
  </a:extLst>
</a:theme>
</file>

<file path=ppt/theme/theme2.xml><?xml version="1.0" encoding="utf-8"?>
<a:theme xmlns:a="http://schemas.openxmlformats.org/drawingml/2006/main" name="TF_accessible">
  <a:themeElements>
    <a:clrScheme name="Custom 2">
      <a:dk1>
        <a:srgbClr val="000000"/>
      </a:dk1>
      <a:lt1>
        <a:srgbClr val="FFFFFF"/>
      </a:lt1>
      <a:dk2>
        <a:srgbClr val="766C67"/>
      </a:dk2>
      <a:lt2>
        <a:srgbClr val="D8D3D3"/>
      </a:lt2>
      <a:accent1>
        <a:srgbClr val="3663F0"/>
      </a:accent1>
      <a:accent2>
        <a:srgbClr val="FAC832"/>
      </a:accent2>
      <a:accent3>
        <a:srgbClr val="3663F0"/>
      </a:accent3>
      <a:accent4>
        <a:srgbClr val="FAC832"/>
      </a:accent4>
      <a:accent5>
        <a:srgbClr val="3663F0"/>
      </a:accent5>
      <a:accent6>
        <a:srgbClr val="FAC832"/>
      </a:accent6>
      <a:hlink>
        <a:srgbClr val="3663F0"/>
      </a:hlink>
      <a:folHlink>
        <a:srgbClr val="86A1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achFirst_Template_v2-2" id="{5F7362E4-DA68-3549-A811-E88F9261DFFA}" vid="{7F233E9B-2770-AA49-88F5-1979A68D71D3}"/>
    </a:ext>
  </a:extLst>
</a:theme>
</file>

<file path=ppt/theme/theme3.xml><?xml version="1.0" encoding="utf-8"?>
<a:theme xmlns:a="http://schemas.openxmlformats.org/drawingml/2006/main" name="Custom Design">
  <a:themeElements>
    <a:clrScheme name="Teach First">
      <a:dk1>
        <a:srgbClr val="000000"/>
      </a:dk1>
      <a:lt1>
        <a:srgbClr val="FFFFFF"/>
      </a:lt1>
      <a:dk2>
        <a:srgbClr val="766C67"/>
      </a:dk2>
      <a:lt2>
        <a:srgbClr val="D8D3D3"/>
      </a:lt2>
      <a:accent1>
        <a:srgbClr val="3663F0"/>
      </a:accent1>
      <a:accent2>
        <a:srgbClr val="FAC832"/>
      </a:accent2>
      <a:accent3>
        <a:srgbClr val="3663F0"/>
      </a:accent3>
      <a:accent4>
        <a:srgbClr val="FAC832"/>
      </a:accent4>
      <a:accent5>
        <a:srgbClr val="3663F0"/>
      </a:accent5>
      <a:accent6>
        <a:srgbClr val="FAC832"/>
      </a:accent6>
      <a:hlink>
        <a:srgbClr val="3663F0"/>
      </a:hlink>
      <a:folHlink>
        <a:srgbClr val="86A1F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0366F2569C8F42BFA7340E98FA8CCC" ma:contentTypeVersion="15" ma:contentTypeDescription="Create a new document." ma:contentTypeScope="" ma:versionID="3e714893b36441a8d44acf64e533e5af">
  <xsd:schema xmlns:xsd="http://www.w3.org/2001/XMLSchema" xmlns:xs="http://www.w3.org/2001/XMLSchema" xmlns:p="http://schemas.microsoft.com/office/2006/metadata/properties" xmlns:ns2="58aea8ac-453d-4119-b6a8-5014baaaa2aa" xmlns:ns3="9bbec7f4-dd16-4739-a125-ad57c55494e0" targetNamespace="http://schemas.microsoft.com/office/2006/metadata/properties" ma:root="true" ma:fieldsID="9ed8021cd62d88c6293dd1742700dbdb" ns2:_="" ns3:_="">
    <xsd:import namespace="58aea8ac-453d-4119-b6a8-5014baaaa2aa"/>
    <xsd:import namespace="9bbec7f4-dd16-4739-a125-ad57c55494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aea8ac-453d-4119-b6a8-5014baaaa2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013a4b9-b205-445d-9fbb-bbd5c14dff2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bec7f4-dd16-4739-a125-ad57c55494e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e45a9f0-a46d-4ef6-a028-a4dfc5f14027}" ma:internalName="TaxCatchAll" ma:showField="CatchAllData" ma:web="9bbec7f4-dd16-4739-a125-ad57c55494e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58aea8ac-453d-4119-b6a8-5014baaaa2aa" xsi:nil="true"/>
    <SharedWithUsers xmlns="9bbec7f4-dd16-4739-a125-ad57c55494e0">
      <UserInfo>
        <DisplayName>Chris Bateman</DisplayName>
        <AccountId>1545</AccountId>
        <AccountType/>
      </UserInfo>
      <UserInfo>
        <DisplayName>Janet Brown</DisplayName>
        <AccountId>18514</AccountId>
        <AccountType/>
      </UserInfo>
      <UserInfo>
        <DisplayName>Chris Larvin</DisplayName>
        <AccountId>10140</AccountId>
        <AccountType/>
      </UserInfo>
    </SharedWithUsers>
    <lcf76f155ced4ddcb4097134ff3c332f xmlns="58aea8ac-453d-4119-b6a8-5014baaaa2aa">
      <Terms xmlns="http://schemas.microsoft.com/office/infopath/2007/PartnerControls"/>
    </lcf76f155ced4ddcb4097134ff3c332f>
    <TaxCatchAll xmlns="9bbec7f4-dd16-4739-a125-ad57c55494e0" xsi:nil="true"/>
  </documentManagement>
</p:properties>
</file>

<file path=customXml/itemProps1.xml><?xml version="1.0" encoding="utf-8"?>
<ds:datastoreItem xmlns:ds="http://schemas.openxmlformats.org/officeDocument/2006/customXml" ds:itemID="{56F9F5E3-879A-4056-95E6-065006F997D3}">
  <ds:schemaRefs>
    <ds:schemaRef ds:uri="http://schemas.microsoft.com/sharepoint/v3/contenttype/forms"/>
  </ds:schemaRefs>
</ds:datastoreItem>
</file>

<file path=customXml/itemProps2.xml><?xml version="1.0" encoding="utf-8"?>
<ds:datastoreItem xmlns:ds="http://schemas.openxmlformats.org/officeDocument/2006/customXml" ds:itemID="{68B57DF4-4823-4C8E-AD86-BB96FD63A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aea8ac-453d-4119-b6a8-5014baaaa2aa"/>
    <ds:schemaRef ds:uri="9bbec7f4-dd16-4739-a125-ad57c55494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90A61C-DEF7-4790-B159-AC2DDB4C19B1}">
  <ds:schemaRefs>
    <ds:schemaRef ds:uri="http://schemas.microsoft.com/office/2006/metadata/properties"/>
    <ds:schemaRef ds:uri="http://schemas.microsoft.com/office/infopath/2007/PartnerControls"/>
    <ds:schemaRef ds:uri="f6704b67-3f53-4cb1-958f-19e9516b6601"/>
    <ds:schemaRef ds:uri="2331d266-fb24-474a-8234-a5db5ff0fd02"/>
    <ds:schemaRef ds:uri="02193eef-8d0d-4291-9213-4e870a7b9823"/>
    <ds:schemaRef ds:uri="58aea8ac-453d-4119-b6a8-5014baaaa2aa"/>
    <ds:schemaRef ds:uri="9bbec7f4-dd16-4739-a125-ad57c55494e0"/>
  </ds:schemaRefs>
</ds:datastoreItem>
</file>

<file path=docProps/app.xml><?xml version="1.0" encoding="utf-8"?>
<Properties xmlns="http://schemas.openxmlformats.org/officeDocument/2006/extended-properties" xmlns:vt="http://schemas.openxmlformats.org/officeDocument/2006/docPropsVTypes">
  <Template/>
  <TotalTime>1</TotalTime>
  <Words>1718</Words>
  <Application>Microsoft Office PowerPoint</Application>
  <PresentationFormat>Widescreen</PresentationFormat>
  <Paragraphs>271</Paragraphs>
  <Slides>22</Slides>
  <Notes>7</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Teach First</vt:lpstr>
      <vt:lpstr>TF_accessible</vt:lpstr>
      <vt:lpstr>Custom Design</vt:lpstr>
      <vt:lpstr>PowerPoint Presentation</vt:lpstr>
      <vt:lpstr>PowerPoint Presentation</vt:lpstr>
      <vt:lpstr>PowerPoint Presentation</vt:lpstr>
      <vt:lpstr>PowerPoint Presentation</vt:lpstr>
      <vt:lpstr>Why does school  leadership matter?</vt:lpstr>
      <vt:lpstr>PowerPoint Presentation</vt:lpstr>
      <vt:lpstr>What can NPQs do for your school? </vt:lpstr>
      <vt:lpstr>PowerPoint Presentation</vt:lpstr>
      <vt:lpstr>Funding </vt:lpstr>
      <vt:lpstr>PowerPoint Presentation</vt:lpstr>
      <vt:lpstr>PowerPoint Presentation</vt:lpstr>
      <vt:lpstr>PowerPoint Presentation</vt:lpstr>
      <vt:lpstr>PowerPoint Presentation</vt:lpstr>
      <vt:lpstr>PowerPoint Presentation</vt:lpstr>
      <vt:lpstr>Why choose Teach First? </vt:lpstr>
      <vt:lpstr>Teach First  one-to-one support</vt:lpstr>
      <vt:lpstr>How are we working with Teach First?</vt:lpstr>
      <vt:lpstr>PowerPoint Presentation</vt:lpstr>
      <vt:lpstr>PowerPoint Presentation</vt:lpstr>
      <vt:lpstr>How to apply and next steps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Rebecca Goodwin</dc:creator>
  <cp:lastModifiedBy>David Higginbottom</cp:lastModifiedBy>
  <cp:revision>73</cp:revision>
  <dcterms:created xsi:type="dcterms:W3CDTF">2019-05-30T10:07:33Z</dcterms:created>
  <dcterms:modified xsi:type="dcterms:W3CDTF">2025-01-20T09:44:55Z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_dlc_policyId">
    <vt:lpwstr/>
  </property>
  <property fmtid="{D5CDD505-2E9C-101B-9397-08002B2CF9AE}" pid="4" name="Ready for Archive">
    <vt:lpwstr>103;#No - Live document DO NOT move|669cf525-f0f1-4256-95b4-cf0a29ad7500</vt:lpwstr>
  </property>
  <property fmtid="{D5CDD505-2E9C-101B-9397-08002B2CF9AE}" pid="5" name="ItemRetentionFormula">
    <vt:lpwstr/>
  </property>
  <property fmtid="{D5CDD505-2E9C-101B-9397-08002B2CF9AE}" pid="6" name="ccd4ccd3f3a7480b95b637cf9a47eb92">
    <vt:lpwstr/>
  </property>
  <property fmtid="{D5CDD505-2E9C-101B-9397-08002B2CF9AE}" pid="7" name="Audience">
    <vt:lpwstr/>
  </property>
  <property fmtid="{D5CDD505-2E9C-101B-9397-08002B2CF9AE}" pid="8" name="Cohort">
    <vt:lpwstr/>
  </property>
  <property fmtid="{D5CDD505-2E9C-101B-9397-08002B2CF9AE}" pid="9" name="Local Area">
    <vt:lpwstr/>
  </property>
  <property fmtid="{D5CDD505-2E9C-101B-9397-08002B2CF9AE}" pid="10" name="Type_x0020_of_x0020_Record">
    <vt:lpwstr/>
  </property>
  <property fmtid="{D5CDD505-2E9C-101B-9397-08002B2CF9AE}" pid="11" name="Type of Record">
    <vt:lpwstr/>
  </property>
  <property fmtid="{D5CDD505-2E9C-101B-9397-08002B2CF9AE}" pid="12" name="Financial Year">
    <vt:lpwstr>40;#2017-18|55c03fdd-b9e6-4710-8bc0-7b84d985fa70</vt:lpwstr>
  </property>
  <property fmtid="{D5CDD505-2E9C-101B-9397-08002B2CF9AE}" pid="13" name="Sensitivity">
    <vt:lpwstr>4;#Internal|8cc5c01a-a6e3-49ff-a542-26091aa4e434</vt:lpwstr>
  </property>
  <property fmtid="{D5CDD505-2E9C-101B-9397-08002B2CF9AE}" pid="14" name="Strategic Priority">
    <vt:lpwstr>2;#Charity Effectiveness|60a5b9e2-10ec-4efb-af24-00b4388cc0b1</vt:lpwstr>
  </property>
  <property fmtid="{D5CDD505-2E9C-101B-9397-08002B2CF9AE}" pid="15" name="Division-Department">
    <vt:lpwstr>39;#Communications|57454455-9c29-459a-b0cf-be0f996daa45</vt:lpwstr>
  </property>
  <property fmtid="{D5CDD505-2E9C-101B-9397-08002B2CF9AE}" pid="16" name="_activity">
    <vt:lpwstr>{"FileActivityType":"30","FileActivityTimeStamp":"2024-05-03T08:16:25.687Z","FileActivityUsersOnPage":[{"DisplayName":"Sophie Mutyambizi","Id":"smutyambizi@teachfirst.org.uk"}],"FileActivityNavigationId":null}</vt:lpwstr>
  </property>
  <property fmtid="{D5CDD505-2E9C-101B-9397-08002B2CF9AE}" pid="17" name="TriggerFlowInfo">
    <vt:lpwstr/>
  </property>
  <property fmtid="{D5CDD505-2E9C-101B-9397-08002B2CF9AE}" pid="18" name="ContentTypeId">
    <vt:lpwstr>0x0101001E0366F2569C8F42BFA7340E98FA8CCC</vt:lpwstr>
  </property>
</Properties>
</file>